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18" roundtripDataSignature="AMtx7mhqt4rrIFlTnZD/t73lw2c6+3CS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" name="Google Shape;2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" name="Google Shape;3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Title">
  <p:cSld name="Cover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4"/>
          <p:cNvSpPr txBox="1"/>
          <p:nvPr>
            <p:ph type="title"/>
          </p:nvPr>
        </p:nvSpPr>
        <p:spPr>
          <a:xfrm>
            <a:off x="0" y="2932550"/>
            <a:ext cx="9144000" cy="11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  <a:defRPr b="1" i="0" sz="3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5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  <a:defRPr b="1" i="0" sz="3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" type="body"/>
          </p:nvPr>
        </p:nvSpPr>
        <p:spPr>
          <a:xfrm>
            <a:off x="152400" y="1352550"/>
            <a:ext cx="8839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5"/>
          <p:cNvSpPr txBox="1"/>
          <p:nvPr/>
        </p:nvSpPr>
        <p:spPr>
          <a:xfrm>
            <a:off x="6085975" y="4696425"/>
            <a:ext cx="57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40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Only">
  <p:cSld name="Section Title 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/>
          <p:nvPr>
            <p:ph type="title"/>
          </p:nvPr>
        </p:nvSpPr>
        <p:spPr>
          <a:xfrm>
            <a:off x="1981199" y="971550"/>
            <a:ext cx="5181601" cy="33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000"/>
              <a:buFont typeface="Calibri"/>
              <a:buNone/>
              <a:defRPr b="0" i="0" sz="5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youtu.be/Re5PY_WD1L4?si=van2iWlSAiCmLbv6" TargetMode="External"/><Relationship Id="rId4" Type="http://schemas.openxmlformats.org/officeDocument/2006/relationships/hyperlink" Target="https://youtu.be/Re5PY_WD1L4?si=van2iWlSAiCmLbv6" TargetMode="External"/><Relationship Id="rId5" Type="http://schemas.openxmlformats.org/officeDocument/2006/relationships/hyperlink" Target="https://youtu.be/Re5PY_WD1L4?si=van2iWlSAiCmLbv6" TargetMode="External"/><Relationship Id="rId6" Type="http://schemas.openxmlformats.org/officeDocument/2006/relationships/hyperlink" Target="https://youtu.be/Re5PY_WD1L4?si=van2iWlSAiCmLbv6" TargetMode="External"/><Relationship Id="rId7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Melissa.Strata-Burger@stpsb.org" TargetMode="External"/><Relationship Id="rId4" Type="http://schemas.openxmlformats.org/officeDocument/2006/relationships/hyperlink" Target="mailto:Stacey.Alexius@stpsb.org" TargetMode="External"/><Relationship Id="rId5" Type="http://schemas.openxmlformats.org/officeDocument/2006/relationships/hyperlink" Target="mailto:April.Jarrell@stpsb.org" TargetMode="External"/><Relationship Id="rId6" Type="http://schemas.openxmlformats.org/officeDocument/2006/relationships/hyperlink" Target="mailto:Courtney.Milam@stpsb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-2Q0GfrbWMI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3.png"/><Relationship Id="rId7" Type="http://schemas.openxmlformats.org/officeDocument/2006/relationships/image" Target="../media/image4.png"/><Relationship Id="rId8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hyperlink" Target="https://www.stpsb.org/our-schools/future-focu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"/>
          <p:cNvSpPr txBox="1"/>
          <p:nvPr>
            <p:ph type="title"/>
          </p:nvPr>
        </p:nvSpPr>
        <p:spPr>
          <a:xfrm>
            <a:off x="0" y="3099547"/>
            <a:ext cx="9144000" cy="12988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Building a Network of Engagement to Enhance College and Career Awareness</a:t>
            </a:r>
            <a:br>
              <a:rPr lang="en-US"/>
            </a:br>
            <a:r>
              <a:rPr lang="en-US" sz="2400"/>
              <a:t>St. Tammany Parish Public Schools</a:t>
            </a:r>
            <a:br>
              <a:rPr lang="en-US" sz="2400"/>
            </a:b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</a:pPr>
            <a:br>
              <a:rPr lang="en-US" sz="3200"/>
            </a:br>
            <a:r>
              <a:rPr lang="en-US" sz="4000"/>
              <a:t>Career and College Expos</a:t>
            </a:r>
            <a:br>
              <a:rPr lang="en-US" sz="4000"/>
            </a:br>
            <a:endParaRPr sz="4000"/>
          </a:p>
        </p:txBody>
      </p:sp>
      <p:sp>
        <p:nvSpPr>
          <p:cNvPr id="90" name="Google Shape;90;p10"/>
          <p:cNvSpPr txBox="1"/>
          <p:nvPr>
            <p:ph idx="1" type="body"/>
          </p:nvPr>
        </p:nvSpPr>
        <p:spPr>
          <a:xfrm>
            <a:off x="152400" y="1352550"/>
            <a:ext cx="8839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52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400" u="sng">
              <a:solidFill>
                <a:srgbClr val="0097A7"/>
              </a:solidFill>
              <a:latin typeface="Arial"/>
              <a:ea typeface="Arial"/>
              <a:cs typeface="Arial"/>
              <a:sym typeface="Arial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952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400" u="sng">
              <a:solidFill>
                <a:srgbClr val="0097A7"/>
              </a:solidFill>
              <a:latin typeface="Arial"/>
              <a:ea typeface="Arial"/>
              <a:cs typeface="Arial"/>
              <a:sym typeface="Arial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952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rPr lang="en-US" sz="2400" u="sng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STPPS College and Career Expo</a:t>
            </a:r>
            <a:endParaRPr sz="2400" u="sng">
              <a:solidFill>
                <a:srgbClr val="0097A7"/>
              </a:solidFill>
              <a:latin typeface="Arial"/>
              <a:ea typeface="Arial"/>
              <a:cs typeface="Arial"/>
              <a:sym typeface="Arial"/>
              <a:hlinkClick r:id="rId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1" name="Google Shape;91;p10"/>
          <p:cNvSpPr/>
          <p:nvPr/>
        </p:nvSpPr>
        <p:spPr>
          <a:xfrm>
            <a:off x="5032354" y="1217098"/>
            <a:ext cx="3815253" cy="3335852"/>
          </a:xfrm>
          <a:custGeom>
            <a:rect b="b" l="l" r="r" t="t"/>
            <a:pathLst>
              <a:path extrusionOk="0" h="5939050" w="4572266">
                <a:moveTo>
                  <a:pt x="0" y="0"/>
                </a:moveTo>
                <a:lnTo>
                  <a:pt x="4572266" y="0"/>
                </a:lnTo>
                <a:lnTo>
                  <a:pt x="4572266" y="5939050"/>
                </a:lnTo>
                <a:lnTo>
                  <a:pt x="0" y="5939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</a:pPr>
            <a:br>
              <a:rPr lang="en-US"/>
            </a:br>
            <a:r>
              <a:rPr lang="en-US" sz="4000"/>
              <a:t>High School Internships</a:t>
            </a:r>
            <a:br>
              <a:rPr lang="en-US"/>
            </a:br>
            <a:endParaRPr/>
          </a:p>
        </p:txBody>
      </p:sp>
      <p:sp>
        <p:nvSpPr>
          <p:cNvPr id="97" name="Google Shape;97;p11"/>
          <p:cNvSpPr txBox="1"/>
          <p:nvPr>
            <p:ph idx="1" type="body"/>
          </p:nvPr>
        </p:nvSpPr>
        <p:spPr>
          <a:xfrm>
            <a:off x="107206" y="1092844"/>
            <a:ext cx="903679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1800"/>
              <a:t>STPPS Internship integrates school-based and work-based learning. It establishes effective linkages between secondary schools, post-secondary schools, businesses, and industries to prepare students for higher-paying skilled jobs, advanced training, and education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1800"/>
              <a:t>Open to 12</a:t>
            </a:r>
            <a:r>
              <a:rPr baseline="30000" lang="en-US" sz="1800"/>
              <a:t>th</a:t>
            </a:r>
            <a:r>
              <a:rPr lang="en-US" sz="1800"/>
              <a:t>-grade students and managed by School To Work Coordinator 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1800"/>
              <a:t>Employer engagement is vital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1800"/>
              <a:t>Use multiple outreach sources- economic development agencies, business groups, local and regional government agencies, PTA, parents and many more…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1800"/>
              <a:t>Clear expectations outlined in the  STPPS Mentor Manual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1800"/>
              <a:t>STPPS Insurance certificates provided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1800"/>
              <a:t>Quality control through site visits, phone calls, and mentor reports</a:t>
            </a:r>
            <a:endParaRPr sz="1800"/>
          </a:p>
          <a:p>
            <a: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1800"/>
          </a:p>
          <a:p>
            <a: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1800"/>
          </a:p>
          <a:p>
            <a: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1800"/>
          </a:p>
          <a:p>
            <a: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1800"/>
          </a:p>
          <a:p>
            <a: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 txBox="1"/>
          <p:nvPr>
            <p:ph type="title"/>
          </p:nvPr>
        </p:nvSpPr>
        <p:spPr>
          <a:xfrm>
            <a:off x="1166649" y="1860725"/>
            <a:ext cx="6715059" cy="33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5000"/>
              <a:buFont typeface="Calibri"/>
              <a:buNone/>
            </a:pPr>
            <a:r>
              <a:rPr lang="en-US" sz="3200"/>
              <a:t>Contact Information:</a:t>
            </a:r>
            <a:br>
              <a:rPr lang="en-US" sz="3200"/>
            </a:br>
            <a:r>
              <a:rPr lang="en-US" sz="3200" u="sng">
                <a:solidFill>
                  <a:schemeClr val="hlink"/>
                </a:solidFill>
                <a:hlinkClick r:id="rId3"/>
              </a:rPr>
              <a:t>Melissa.Strata-Burger@stpsb.org</a:t>
            </a:r>
            <a:br>
              <a:rPr lang="en-US" sz="3200"/>
            </a:br>
            <a:r>
              <a:rPr lang="en-US" sz="3200" u="sng">
                <a:solidFill>
                  <a:schemeClr val="hlink"/>
                </a:solidFill>
                <a:hlinkClick r:id="rId4"/>
              </a:rPr>
              <a:t>Stacey.Alexius@stpsb.org</a:t>
            </a:r>
            <a:br>
              <a:rPr lang="en-US" sz="3200"/>
            </a:br>
            <a:r>
              <a:rPr lang="en-US" sz="3200" u="sng">
                <a:solidFill>
                  <a:schemeClr val="hlink"/>
                </a:solidFill>
                <a:hlinkClick r:id="rId5"/>
              </a:rPr>
              <a:t>April.Jarrell@stpsb.org</a:t>
            </a:r>
            <a:br>
              <a:rPr lang="en-US" sz="3200"/>
            </a:br>
            <a:r>
              <a:rPr lang="en-US" sz="3200" u="sng">
                <a:solidFill>
                  <a:schemeClr val="hlink"/>
                </a:solidFill>
                <a:hlinkClick r:id="rId6"/>
              </a:rPr>
              <a:t>Courtney.Milam@stpsb.org</a:t>
            </a:r>
            <a:br>
              <a:rPr lang="en-US" sz="3200"/>
            </a:br>
            <a:br>
              <a:rPr lang="en-US" sz="3200"/>
            </a:br>
            <a:br>
              <a:rPr lang="en-US" sz="3200"/>
            </a:br>
            <a:endParaRPr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</a:pPr>
            <a:r>
              <a:rPr lang="en-US" sz="4000"/>
              <a:t>Presenters</a:t>
            </a:r>
            <a:endParaRPr sz="4000"/>
          </a:p>
        </p:txBody>
      </p:sp>
      <p:sp>
        <p:nvSpPr>
          <p:cNvPr id="29" name="Google Shape;29;p2"/>
          <p:cNvSpPr txBox="1"/>
          <p:nvPr>
            <p:ph idx="1" type="body"/>
          </p:nvPr>
        </p:nvSpPr>
        <p:spPr>
          <a:xfrm>
            <a:off x="152400" y="1529124"/>
            <a:ext cx="8839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Melissa Strata-Burger, Supervisor of Curriculum and Instruction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Stacey Alexius, Career Technical Education Coordinator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April Jarrell, Lakeshore High School Principal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Courtney Milam, Lakeshore High School To Work Coordinator, 2023 Louisiana Department of Education Exemplary Educator </a:t>
            </a:r>
            <a:endParaRPr/>
          </a:p>
          <a:p>
            <a:pPr indent="0" lvl="0" marL="952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3000"/>
              <a:buNone/>
            </a:pPr>
            <a:br>
              <a:rPr lang="en-US" sz="4000"/>
            </a:br>
            <a:r>
              <a:rPr lang="en-US" sz="4000"/>
              <a:t>Our Goals...</a:t>
            </a:r>
            <a:br>
              <a:rPr lang="en-US" sz="4000"/>
            </a:br>
            <a:endParaRPr sz="4000"/>
          </a:p>
        </p:txBody>
      </p:sp>
      <p:sp>
        <p:nvSpPr>
          <p:cNvPr id="35" name="Google Shape;35;p3"/>
          <p:cNvSpPr txBox="1"/>
          <p:nvPr>
            <p:ph idx="1" type="body"/>
          </p:nvPr>
        </p:nvSpPr>
        <p:spPr>
          <a:xfrm>
            <a:off x="83032" y="1149600"/>
            <a:ext cx="8839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762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400"/>
              <a:t>To create a continuum of engagement between students, parents, community members, economic development agencies, local business/industry, and post-secondary education to enhance students' college and career readiness</a:t>
            </a:r>
            <a:endParaRPr/>
          </a:p>
          <a:p>
            <a:pPr indent="-209550" lvl="0" marL="4762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400">
              <a:solidFill>
                <a:srgbClr val="212121"/>
              </a:solidFill>
            </a:endParaRPr>
          </a:p>
          <a:p>
            <a:pPr indent="-342900" lvl="0" marL="4762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400">
                <a:solidFill>
                  <a:srgbClr val="212121"/>
                </a:solidFill>
              </a:rPr>
              <a:t>Create meaningful student Individual Graduation Plans (IGPs) by linking student’s career interests and aptitudes to existing high school opportunities</a:t>
            </a:r>
            <a:endParaRPr sz="2400"/>
          </a:p>
          <a:p>
            <a:pPr indent="-209550" lvl="0" marL="4762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400"/>
          </a:p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</a:pPr>
            <a:br>
              <a:rPr lang="en-US"/>
            </a:br>
            <a:r>
              <a:rPr lang="en-US" sz="4000"/>
              <a:t>Agenda</a:t>
            </a:r>
            <a:br>
              <a:rPr lang="en-US" sz="4000"/>
            </a:br>
            <a:endParaRPr sz="4000"/>
          </a:p>
        </p:txBody>
      </p:sp>
      <p:sp>
        <p:nvSpPr>
          <p:cNvPr id="41" name="Google Shape;41;p4"/>
          <p:cNvSpPr txBox="1"/>
          <p:nvPr>
            <p:ph idx="1" type="body"/>
          </p:nvPr>
        </p:nvSpPr>
        <p:spPr>
          <a:xfrm>
            <a:off x="304800" y="1278592"/>
            <a:ext cx="8839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52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rPr lang="en-US" sz="2800"/>
              <a:t>Key Initiatives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Workforce Roundtable</a:t>
            </a:r>
            <a:endParaRPr sz="2400"/>
          </a:p>
          <a:p>
            <a:pPr indent="-3810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Future Focus Family Nights (Grades 7 and 8)</a:t>
            </a:r>
            <a:endParaRPr sz="2400"/>
          </a:p>
          <a:p>
            <a:pPr indent="-3810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Pathful Explore Career Exploration</a:t>
            </a:r>
            <a:endParaRPr sz="2400"/>
          </a:p>
          <a:p>
            <a:pPr indent="-3810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Career and College Expos</a:t>
            </a:r>
            <a:endParaRPr sz="2400"/>
          </a:p>
          <a:p>
            <a:pPr indent="-3810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High School Internship Programs</a:t>
            </a:r>
            <a:endParaRPr sz="2400"/>
          </a:p>
          <a:p>
            <a:pPr indent="-2286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/>
          <p:nvPr>
            <p:ph type="title"/>
          </p:nvPr>
        </p:nvSpPr>
        <p:spPr>
          <a:xfrm>
            <a:off x="-23534" y="-1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</a:pPr>
            <a:br>
              <a:rPr lang="en-US"/>
            </a:br>
            <a:r>
              <a:rPr lang="en-US" sz="4000"/>
              <a:t>Workforce Roundtable</a:t>
            </a:r>
            <a:br>
              <a:rPr lang="en-US" sz="4000"/>
            </a:br>
            <a:endParaRPr sz="4000"/>
          </a:p>
        </p:txBody>
      </p:sp>
      <p:sp>
        <p:nvSpPr>
          <p:cNvPr id="47" name="Google Shape;47;p5"/>
          <p:cNvSpPr txBox="1"/>
          <p:nvPr>
            <p:ph idx="1" type="body"/>
          </p:nvPr>
        </p:nvSpPr>
        <p:spPr>
          <a:xfrm>
            <a:off x="107575" y="1183092"/>
            <a:ext cx="9096935" cy="2595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A collaborative effort to bolster workforce, education, and talent development efforts in St. Tammany Parish 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Meet monthly via Zoom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Our strategic planning efforts were nationally recognized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St. Tammany Workforce Roundtable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/>
          </a:p>
          <a:p>
            <a:pPr indent="0" lvl="0" marL="952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rPr lang="en-US"/>
              <a:t> </a:t>
            </a:r>
            <a:endParaRPr/>
          </a:p>
          <a:p>
            <a:pPr indent="0" lvl="0" marL="952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0" lvl="0" marL="952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35577" y="3281082"/>
            <a:ext cx="2379482" cy="1216959"/>
          </a:xfrm>
          <a:custGeom>
            <a:rect b="b" l="l" r="r" t="t"/>
            <a:pathLst>
              <a:path extrusionOk="0" h="1314450" w="4762500">
                <a:moveTo>
                  <a:pt x="0" y="0"/>
                </a:moveTo>
                <a:lnTo>
                  <a:pt x="4762500" y="0"/>
                </a:lnTo>
                <a:lnTo>
                  <a:pt x="4762500" y="1314450"/>
                </a:lnTo>
                <a:lnTo>
                  <a:pt x="0" y="13144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" name="Google Shape;49;p5"/>
          <p:cNvSpPr/>
          <p:nvPr/>
        </p:nvSpPr>
        <p:spPr>
          <a:xfrm>
            <a:off x="3935841" y="3341531"/>
            <a:ext cx="1284196" cy="1122829"/>
          </a:xfrm>
          <a:custGeom>
            <a:rect b="b" l="l" r="r" t="t"/>
            <a:pathLst>
              <a:path extrusionOk="0" h="1542300" w="2387000">
                <a:moveTo>
                  <a:pt x="0" y="0"/>
                </a:moveTo>
                <a:lnTo>
                  <a:pt x="2387000" y="0"/>
                </a:lnTo>
                <a:lnTo>
                  <a:pt x="2387000" y="1542300"/>
                </a:lnTo>
                <a:lnTo>
                  <a:pt x="0" y="1542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5220037" y="3281082"/>
            <a:ext cx="1950052" cy="1324536"/>
          </a:xfrm>
          <a:custGeom>
            <a:rect b="b" l="l" r="r" t="t"/>
            <a:pathLst>
              <a:path extrusionOk="0" h="1212350" w="4408550">
                <a:moveTo>
                  <a:pt x="0" y="0"/>
                </a:moveTo>
                <a:lnTo>
                  <a:pt x="4408550" y="0"/>
                </a:lnTo>
                <a:lnTo>
                  <a:pt x="4408550" y="1212350"/>
                </a:lnTo>
                <a:lnTo>
                  <a:pt x="0" y="12123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" name="Google Shape;51;p5"/>
          <p:cNvSpPr/>
          <p:nvPr/>
        </p:nvSpPr>
        <p:spPr>
          <a:xfrm>
            <a:off x="7170089" y="3375212"/>
            <a:ext cx="1873057" cy="1122829"/>
          </a:xfrm>
          <a:custGeom>
            <a:rect b="b" l="l" r="r" t="t"/>
            <a:pathLst>
              <a:path extrusionOk="0" h="1314450" w="5507380">
                <a:moveTo>
                  <a:pt x="0" y="0"/>
                </a:moveTo>
                <a:lnTo>
                  <a:pt x="5507380" y="0"/>
                </a:lnTo>
                <a:lnTo>
                  <a:pt x="5507380" y="1314450"/>
                </a:lnTo>
                <a:lnTo>
                  <a:pt x="0" y="13144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52" name="Google Shape;52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88976" y="3314761"/>
            <a:ext cx="1510668" cy="114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</a:pPr>
            <a:r>
              <a:rPr lang="en-US" sz="4000"/>
              <a:t>Future Focus Family Nights</a:t>
            </a:r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151279" y="2180341"/>
            <a:ext cx="8841442" cy="2380965"/>
          </a:xfrm>
          <a:custGeom>
            <a:rect b="b" l="l" r="r" t="t"/>
            <a:pathLst>
              <a:path extrusionOk="0" h="3714750" w="16916400">
                <a:moveTo>
                  <a:pt x="0" y="0"/>
                </a:moveTo>
                <a:lnTo>
                  <a:pt x="16916400" y="0"/>
                </a:lnTo>
                <a:lnTo>
                  <a:pt x="16916400" y="3714750"/>
                </a:lnTo>
                <a:lnTo>
                  <a:pt x="0" y="3714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" name="Google Shape;59;p6"/>
          <p:cNvSpPr/>
          <p:nvPr/>
        </p:nvSpPr>
        <p:spPr>
          <a:xfrm>
            <a:off x="151279" y="1170389"/>
            <a:ext cx="8992721" cy="1170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All Grade 7 and 8 students and their parents are invited to attend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Located on each STPPS high school campus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Results in the creation of meaningful IGPs</a:t>
            </a:r>
            <a:endParaRPr b="0" i="0" sz="21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/>
          <p:nvPr>
            <p:ph type="title"/>
          </p:nvPr>
        </p:nvSpPr>
        <p:spPr>
          <a:xfrm>
            <a:off x="73959" y="73958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</a:pPr>
            <a:b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/>
          </a:p>
        </p:txBody>
      </p:sp>
      <p:sp>
        <p:nvSpPr>
          <p:cNvPr id="65" name="Google Shape;65;p7"/>
          <p:cNvSpPr txBox="1"/>
          <p:nvPr>
            <p:ph idx="1" type="body"/>
          </p:nvPr>
        </p:nvSpPr>
        <p:spPr>
          <a:xfrm>
            <a:off x="73959" y="693922"/>
            <a:ext cx="8839200" cy="3093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52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/>
              <a:t>STPPS Career Coaches administer career surveys in advance 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Provides information to students and parents about all the opportunities students can take advantage of in high schools that align with their career interests and aspirations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Explores CTE programs, AP and Dual Enrollment opportunities, internship programs, and other opportunities available to students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Informational and immersive</a:t>
            </a:r>
            <a:endParaRPr/>
          </a:p>
          <a:p>
            <a:pPr indent="0" lvl="0" marL="952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695927" y="3499945"/>
            <a:ext cx="2967979" cy="1018722"/>
          </a:xfrm>
          <a:custGeom>
            <a:rect b="b" l="l" r="r" t="t"/>
            <a:pathLst>
              <a:path extrusionOk="0" h="5460750" w="5467006">
                <a:moveTo>
                  <a:pt x="0" y="0"/>
                </a:moveTo>
                <a:lnTo>
                  <a:pt x="5467006" y="0"/>
                </a:lnTo>
                <a:lnTo>
                  <a:pt x="5467006" y="5460750"/>
                </a:lnTo>
                <a:lnTo>
                  <a:pt x="0" y="5460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" name="Google Shape;67;p7"/>
          <p:cNvSpPr/>
          <p:nvPr/>
        </p:nvSpPr>
        <p:spPr>
          <a:xfrm>
            <a:off x="4092822" y="3693835"/>
            <a:ext cx="3743332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STPPS Future Focus Family Night</a:t>
            </a:r>
            <a:endParaRPr b="0" i="0" sz="21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7"/>
          <p:cNvSpPr txBox="1"/>
          <p:nvPr/>
        </p:nvSpPr>
        <p:spPr>
          <a:xfrm>
            <a:off x="-23534" y="-1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</a:pPr>
            <a:br>
              <a:rPr b="1" i="0" lang="en-US" sz="3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Future Focus Family Nights</a:t>
            </a:r>
            <a:br>
              <a:rPr b="1" i="0" lang="en-US" sz="4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40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/>
          <p:nvPr>
            <p:ph type="title"/>
          </p:nvPr>
        </p:nvSpPr>
        <p:spPr>
          <a:xfrm>
            <a:off x="0" y="60512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</a:pPr>
            <a:br>
              <a:rPr lang="en-US"/>
            </a:br>
            <a:r>
              <a:rPr lang="en-US" sz="4000"/>
              <a:t>Pathful Explore Career Exploration</a:t>
            </a:r>
            <a:br>
              <a:rPr lang="en-US" sz="4000"/>
            </a:br>
            <a:endParaRPr sz="4000"/>
          </a:p>
        </p:txBody>
      </p:sp>
      <p:sp>
        <p:nvSpPr>
          <p:cNvPr id="74" name="Google Shape;74;p8"/>
          <p:cNvSpPr txBox="1"/>
          <p:nvPr>
            <p:ph idx="1" type="body"/>
          </p:nvPr>
        </p:nvSpPr>
        <p:spPr>
          <a:xfrm>
            <a:off x="4572000" y="1465605"/>
            <a:ext cx="4457700" cy="3442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52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rPr b="1" lang="en-US"/>
              <a:t>Integration Plan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All Grade 7 students before Future Focus Family Night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Scheduling- completion of IGPs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Quest for Success, JAG, other CTE classes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Core instruction to highlight the connection between academics and careers</a:t>
            </a:r>
            <a:endParaRPr/>
          </a:p>
          <a:p>
            <a:pPr indent="0" lvl="0" marL="952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0" lvl="0" marL="952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75" name="Google Shape;75;p8"/>
          <p:cNvSpPr txBox="1"/>
          <p:nvPr/>
        </p:nvSpPr>
        <p:spPr>
          <a:xfrm>
            <a:off x="0" y="1940262"/>
            <a:ext cx="4457700" cy="2764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52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Interest Survey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Hundreds of career profile videos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 search, college comparison, Scholarship search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 and internship search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Resume and Cover Letter Builder</a:t>
            </a:r>
            <a:endParaRPr/>
          </a:p>
          <a:p>
            <a:pPr indent="0" lvl="0" marL="952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5866" y="1030135"/>
            <a:ext cx="3196134" cy="1379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0" y="-40465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</a:pPr>
            <a:br>
              <a:rPr lang="en-US"/>
            </a:br>
            <a:r>
              <a:rPr lang="en-US" sz="4000"/>
              <a:t>Career and College Expos</a:t>
            </a:r>
            <a:br>
              <a:rPr lang="en-US"/>
            </a:br>
            <a:endParaRPr/>
          </a:p>
        </p:txBody>
      </p:sp>
      <p:sp>
        <p:nvSpPr>
          <p:cNvPr id="82" name="Google Shape;82;p9"/>
          <p:cNvSpPr txBox="1"/>
          <p:nvPr>
            <p:ph idx="1" type="body"/>
          </p:nvPr>
        </p:nvSpPr>
        <p:spPr>
          <a:xfrm>
            <a:off x="0" y="1109135"/>
            <a:ext cx="8839200" cy="3483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1800"/>
              <a:t>Community Event - Two evening events hosted in October (funding source: Carl Perkins)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1800"/>
              <a:t>More than 100 vendors at each location including local employers, colleges, universities, technical schools, apprenticeship programs and military recruiters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1800"/>
              <a:t>More than 14,000 STPPS students in grades 8 - 12, private schools and homeschool students invited Multimedia approach to invitations- color flyers, robo call, robo text, radio ads, website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1800"/>
              <a:t>Details matter!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1800"/>
              <a:t>Strategic marketing to the entire community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1800"/>
              <a:t>Conference/Trade Show  </a:t>
            </a:r>
            <a:endParaRPr sz="1800"/>
          </a:p>
          <a:p>
            <a:pPr indent="0" lvl="0" marL="952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800"/>
          </a:p>
        </p:txBody>
      </p:sp>
      <p:sp>
        <p:nvSpPr>
          <p:cNvPr id="83" name="Google Shape;83;p9"/>
          <p:cNvSpPr/>
          <p:nvPr/>
        </p:nvSpPr>
        <p:spPr>
          <a:xfrm>
            <a:off x="5023820" y="2776571"/>
            <a:ext cx="3815380" cy="1790838"/>
          </a:xfrm>
          <a:custGeom>
            <a:rect b="b" l="l" r="r" t="t"/>
            <a:pathLst>
              <a:path extrusionOk="0" h="2831048" w="5852198">
                <a:moveTo>
                  <a:pt x="0" y="0"/>
                </a:moveTo>
                <a:lnTo>
                  <a:pt x="5852198" y="0"/>
                </a:lnTo>
                <a:lnTo>
                  <a:pt x="5852198" y="2831048"/>
                </a:lnTo>
                <a:lnTo>
                  <a:pt x="0" y="28310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EAEAEA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Erica Spencer</dc:creator>
</cp:coreProperties>
</file>