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 id="2147483701" r:id="rId2"/>
    <p:sldMasterId id="2147483702" r:id="rId3"/>
    <p:sldMasterId id="2147483703" r:id="rId4"/>
    <p:sldMasterId id="2147483704" r:id="rId5"/>
    <p:sldMasterId id="2147483705" r:id="rId6"/>
    <p:sldMasterId id="2147483706" r:id="rId7"/>
  </p:sldMasterIdLst>
  <p:notesMasterIdLst>
    <p:notesMasterId r:id="rId29"/>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78" r:id="rId20"/>
    <p:sldId id="269" r:id="rId21"/>
    <p:sldId id="270" r:id="rId22"/>
    <p:sldId id="271" r:id="rId23"/>
    <p:sldId id="272" r:id="rId24"/>
    <p:sldId id="273" r:id="rId25"/>
    <p:sldId id="274" r:id="rId26"/>
    <p:sldId id="277" r:id="rId27"/>
    <p:sldId id="276" r:id="rId28"/>
  </p:sldIdLst>
  <p:sldSz cx="9144000" cy="6858000" type="screen4x3"/>
  <p:notesSz cx="7010400" cy="9236075"/>
  <p:embeddedFontLst>
    <p:embeddedFont>
      <p:font typeface="Montserrat" panose="020B0604020202020204" charset="0"/>
      <p:regular r:id="rId30"/>
      <p:bold r:id="rId31"/>
      <p:italic r:id="rId32"/>
      <p:boldItalic r:id="rId33"/>
    </p:embeddedFont>
    <p:embeddedFont>
      <p:font typeface="Century" panose="02040604050505020304" pitchFamily="18" charset="0"/>
      <p:regular r:id="rId34"/>
    </p:embeddedFont>
    <p:embeddedFont>
      <p:font typeface="Calibri" panose="020F0502020204030204" pitchFamily="34" charset="0"/>
      <p:regular r:id="rId35"/>
      <p:bold r:id="rId36"/>
      <p:italic r:id="rId37"/>
      <p:boldItalic r:id="rId38"/>
    </p:embeddedFont>
    <p:embeddedFont>
      <p:font typeface="Century Schoolbook" panose="02040604050505020304" pitchFamily="18"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8DB5FD-0BA2-4595-8BC4-8D8CEE7699A4}">
  <a:tblStyle styleId="{B98DB5FD-0BA2-4595-8BC4-8D8CEE7699A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80" autoAdjust="0"/>
  </p:normalViewPr>
  <p:slideViewPr>
    <p:cSldViewPr snapToGrid="0">
      <p:cViewPr varScale="1">
        <p:scale>
          <a:sx n="104" d="100"/>
          <a:sy n="104" d="100"/>
        </p:scale>
        <p:origin x="2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10.fntdata"/><Relationship Id="rId21" Type="http://schemas.openxmlformats.org/officeDocument/2006/relationships/slide" Target="slides/slide14.xml"/><Relationship Id="rId34" Type="http://schemas.openxmlformats.org/officeDocument/2006/relationships/font" Target="fonts/font5.fntdata"/><Relationship Id="rId42" Type="http://schemas.openxmlformats.org/officeDocument/2006/relationships/font" Target="fonts/font13.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7.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355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355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45000"/>
            <a:ext cx="5607050" cy="3636963"/>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525"/>
            <a:ext cx="3038475" cy="4635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772525"/>
            <a:ext cx="3038475" cy="46355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05363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a286689cb_3_56: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2a286689cb_3_56:notes"/>
          <p:cNvSpPr txBox="1">
            <a:spLocks noGrp="1"/>
          </p:cNvSpPr>
          <p:nvPr>
            <p:ph type="body" idx="1"/>
          </p:nvPr>
        </p:nvSpPr>
        <p:spPr>
          <a:xfrm>
            <a:off x="701040" y="4387136"/>
            <a:ext cx="5608320" cy="4156234"/>
          </a:xfrm>
          <a:prstGeom prst="rect">
            <a:avLst/>
          </a:prstGeom>
          <a:noFill/>
          <a:ln>
            <a:noFill/>
          </a:ln>
        </p:spPr>
        <p:txBody>
          <a:bodyPr spcFirstLastPara="1" wrap="square" lIns="93075" tIns="46525" rIns="93075" bIns="465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57" name="Google Shape;257;g2a286689cb_3_56:notes"/>
          <p:cNvSpPr txBox="1">
            <a:spLocks noGrp="1"/>
          </p:cNvSpPr>
          <p:nvPr>
            <p:ph type="sldNum" idx="12"/>
          </p:nvPr>
        </p:nvSpPr>
        <p:spPr>
          <a:xfrm>
            <a:off x="3970937" y="8772669"/>
            <a:ext cx="3037839" cy="461804"/>
          </a:xfrm>
          <a:prstGeom prst="rect">
            <a:avLst/>
          </a:prstGeom>
          <a:noFill/>
          <a:ln>
            <a:noFill/>
          </a:ln>
        </p:spPr>
        <p:txBody>
          <a:bodyPr spcFirstLastPara="1" wrap="square" lIns="93075" tIns="46525" rIns="93075" bIns="46525"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81521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notes"/>
          <p:cNvSpPr txBox="1">
            <a:spLocks noGrp="1"/>
          </p:cNvSpPr>
          <p:nvPr>
            <p:ph type="body" idx="1"/>
          </p:nvPr>
        </p:nvSpPr>
        <p:spPr>
          <a:xfrm>
            <a:off x="702308" y="4421821"/>
            <a:ext cx="5618400" cy="4189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325" name="Google Shape;325;p4: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0081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a282543da_0_331: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a282543da_0_331:notes"/>
          <p:cNvSpPr txBox="1">
            <a:spLocks noGrp="1"/>
          </p:cNvSpPr>
          <p:nvPr>
            <p:ph type="body" idx="1"/>
          </p:nvPr>
        </p:nvSpPr>
        <p:spPr>
          <a:xfrm>
            <a:off x="701040" y="4387136"/>
            <a:ext cx="5608200" cy="4156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32" name="Google Shape;332;g2a282543da_0_331:notes"/>
          <p:cNvSpPr txBox="1">
            <a:spLocks noGrp="1"/>
          </p:cNvSpPr>
          <p:nvPr>
            <p:ph type="sldNum" idx="12"/>
          </p:nvPr>
        </p:nvSpPr>
        <p:spPr>
          <a:xfrm>
            <a:off x="3970938" y="8772669"/>
            <a:ext cx="3037800" cy="461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105892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a282543da_0_382: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a282543da_0_382:notes"/>
          <p:cNvSpPr txBox="1">
            <a:spLocks noGrp="1"/>
          </p:cNvSpPr>
          <p:nvPr>
            <p:ph type="body" idx="1"/>
          </p:nvPr>
        </p:nvSpPr>
        <p:spPr>
          <a:xfrm>
            <a:off x="701040" y="4387136"/>
            <a:ext cx="5608200" cy="4156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39" name="Google Shape;339;g2a282543da_0_382:notes"/>
          <p:cNvSpPr txBox="1">
            <a:spLocks noGrp="1"/>
          </p:cNvSpPr>
          <p:nvPr>
            <p:ph type="sldNum" idx="12"/>
          </p:nvPr>
        </p:nvSpPr>
        <p:spPr>
          <a:xfrm>
            <a:off x="3970938" y="8772669"/>
            <a:ext cx="3037800" cy="461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3765404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fe2fdf2e1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fe2fdf2e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1"/>
              <a:t>USE THIS SLIDE TO SHOW HOW YOUR SCHOOL PERFORMED IN OUTRIGHT STUDENT PERFORMANCE AND STUDENT PROGRESS.</a:t>
            </a:r>
            <a:endParaRPr b="1"/>
          </a:p>
          <a:p>
            <a:pPr marL="0" lvl="0" indent="0" rtl="0">
              <a:spcBef>
                <a:spcPts val="0"/>
              </a:spcBef>
              <a:spcAft>
                <a:spcPts val="0"/>
              </a:spcAft>
              <a:buNone/>
            </a:pPr>
            <a:endParaRPr/>
          </a:p>
          <a:p>
            <a:pPr marL="0" lvl="0" indent="0">
              <a:spcBef>
                <a:spcPts val="0"/>
              </a:spcBef>
              <a:spcAft>
                <a:spcPts val="0"/>
              </a:spcAft>
              <a:buNone/>
            </a:pPr>
            <a:r>
              <a:rPr lang="en-US">
                <a:solidFill>
                  <a:srgbClr val="FF0000"/>
                </a:solidFill>
              </a:rPr>
              <a:t>Example talking point: Here you will see that while overall, we have some work to do to ensure that our students are mastering the keys skills they need to move on to the next grade as shown in our student performance score, they are improving at significant rates throughout the year as represented in our student growth score. </a:t>
            </a:r>
            <a:endParaRPr>
              <a:solidFill>
                <a:srgbClr val="FF0000"/>
              </a:solidFill>
            </a:endParaRPr>
          </a:p>
        </p:txBody>
      </p:sp>
      <p:sp>
        <p:nvSpPr>
          <p:cNvPr id="123" name="Google Shape;123;g3fe2fdf2e1_0_3: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Calibri"/>
              <a:buNone/>
            </a:pPr>
            <a:fld id="{00000000-1234-1234-1234-123412341234}" type="slidenum">
              <a:rPr lang="en-US"/>
              <a:t>13</a:t>
            </a:fld>
            <a:endParaRPr/>
          </a:p>
        </p:txBody>
      </p:sp>
    </p:spTree>
    <p:extLst>
      <p:ext uri="{BB962C8B-B14F-4D97-AF65-F5344CB8AC3E}">
        <p14:creationId xmlns:p14="http://schemas.microsoft.com/office/powerpoint/2010/main" val="1883046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4081f1250f_0_48: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4081f1250f_0_48:notes"/>
          <p:cNvSpPr txBox="1">
            <a:spLocks noGrp="1"/>
          </p:cNvSpPr>
          <p:nvPr>
            <p:ph type="body" idx="1"/>
          </p:nvPr>
        </p:nvSpPr>
        <p:spPr>
          <a:xfrm>
            <a:off x="701675" y="4445000"/>
            <a:ext cx="5607000" cy="3636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56" name="Google Shape;356;g4081f1250f_0_48:notes"/>
          <p:cNvSpPr txBox="1">
            <a:spLocks noGrp="1"/>
          </p:cNvSpPr>
          <p:nvPr>
            <p:ph type="sldNum" idx="12"/>
          </p:nvPr>
        </p:nvSpPr>
        <p:spPr>
          <a:xfrm>
            <a:off x="3970338" y="8772525"/>
            <a:ext cx="3038400" cy="4635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064343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4082dd6693_0_198: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4082dd6693_0_198:notes"/>
          <p:cNvSpPr txBox="1">
            <a:spLocks noGrp="1"/>
          </p:cNvSpPr>
          <p:nvPr>
            <p:ph type="body" idx="1"/>
          </p:nvPr>
        </p:nvSpPr>
        <p:spPr>
          <a:xfrm>
            <a:off x="701675" y="4445000"/>
            <a:ext cx="5607000" cy="3636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Here is an example of what Teacher Attendance data will look like in School Finder. The final metrics are still being determined. </a:t>
            </a:r>
            <a:endParaRPr/>
          </a:p>
        </p:txBody>
      </p:sp>
      <p:sp>
        <p:nvSpPr>
          <p:cNvPr id="367" name="Google Shape;367;g4082dd6693_0_198:notes"/>
          <p:cNvSpPr txBox="1">
            <a:spLocks noGrp="1"/>
          </p:cNvSpPr>
          <p:nvPr>
            <p:ph type="sldNum" idx="12"/>
          </p:nvPr>
        </p:nvSpPr>
        <p:spPr>
          <a:xfrm>
            <a:off x="3970338" y="8772525"/>
            <a:ext cx="3038400" cy="4635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2667561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412881b9b3_0_0: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412881b9b3_0_0:notes"/>
          <p:cNvSpPr txBox="1">
            <a:spLocks noGrp="1"/>
          </p:cNvSpPr>
          <p:nvPr>
            <p:ph type="body" idx="1"/>
          </p:nvPr>
        </p:nvSpPr>
        <p:spPr>
          <a:xfrm>
            <a:off x="701675" y="4445000"/>
            <a:ext cx="5607000" cy="36369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a:t>Here is an example of what Teacher Attendance data will look like in School Finder. The final metrics are still being determined. </a:t>
            </a:r>
            <a:endParaRPr/>
          </a:p>
          <a:p>
            <a:pPr marL="0" lvl="0" indent="0" rtl="0">
              <a:spcBef>
                <a:spcPts val="0"/>
              </a:spcBef>
              <a:spcAft>
                <a:spcPts val="0"/>
              </a:spcAft>
              <a:buNone/>
            </a:pPr>
            <a:endParaRPr/>
          </a:p>
        </p:txBody>
      </p:sp>
      <p:sp>
        <p:nvSpPr>
          <p:cNvPr id="380" name="Google Shape;380;g412881b9b3_0_0:notes"/>
          <p:cNvSpPr txBox="1">
            <a:spLocks noGrp="1"/>
          </p:cNvSpPr>
          <p:nvPr>
            <p:ph type="sldNum" idx="12"/>
          </p:nvPr>
        </p:nvSpPr>
        <p:spPr>
          <a:xfrm>
            <a:off x="3970338" y="8772525"/>
            <a:ext cx="3038400" cy="4635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608288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4081f1250f_0_0: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4081f1250f_0_0:notes"/>
          <p:cNvSpPr txBox="1">
            <a:spLocks noGrp="1"/>
          </p:cNvSpPr>
          <p:nvPr>
            <p:ph type="body" idx="1"/>
          </p:nvPr>
        </p:nvSpPr>
        <p:spPr>
          <a:xfrm>
            <a:off x="701675" y="4445000"/>
            <a:ext cx="5607000" cy="3636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91" name="Google Shape;391;g4081f1250f_0_0:notes"/>
          <p:cNvSpPr txBox="1">
            <a:spLocks noGrp="1"/>
          </p:cNvSpPr>
          <p:nvPr>
            <p:ph type="sldNum" idx="12"/>
          </p:nvPr>
        </p:nvSpPr>
        <p:spPr>
          <a:xfrm>
            <a:off x="3970338" y="8772525"/>
            <a:ext cx="3038400" cy="4635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3602759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4082dd6693_0_66:notes"/>
          <p:cNvSpPr txBox="1">
            <a:spLocks noGrp="1"/>
          </p:cNvSpPr>
          <p:nvPr>
            <p:ph type="body" idx="1"/>
          </p:nvPr>
        </p:nvSpPr>
        <p:spPr>
          <a:xfrm>
            <a:off x="701040" y="4387136"/>
            <a:ext cx="5608200" cy="4156200"/>
          </a:xfrm>
          <a:prstGeom prst="rect">
            <a:avLst/>
          </a:prstGeom>
          <a:noFill/>
          <a:ln>
            <a:noFill/>
          </a:ln>
        </p:spPr>
        <p:txBody>
          <a:bodyPr spcFirstLastPara="1" wrap="square" lIns="93075" tIns="93075" rIns="93075" bIns="9307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98" name="Google Shape;398;g4082dd6693_0_66: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6005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a282543da_0_28: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a282543da_0_28:notes"/>
          <p:cNvSpPr txBox="1">
            <a:spLocks noGrp="1"/>
          </p:cNvSpPr>
          <p:nvPr>
            <p:ph type="body" idx="1"/>
          </p:nvPr>
        </p:nvSpPr>
        <p:spPr>
          <a:xfrm>
            <a:off x="701675" y="4445000"/>
            <a:ext cx="5607000" cy="3636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05" name="Google Shape;405;g2a282543da_0_28:notes"/>
          <p:cNvSpPr txBox="1">
            <a:spLocks noGrp="1"/>
          </p:cNvSpPr>
          <p:nvPr>
            <p:ph type="sldNum" idx="12"/>
          </p:nvPr>
        </p:nvSpPr>
        <p:spPr>
          <a:xfrm>
            <a:off x="3970338" y="8772525"/>
            <a:ext cx="3038400" cy="4635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3261993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082dd6693_0_0:notes"/>
          <p:cNvSpPr txBox="1">
            <a:spLocks noGrp="1"/>
          </p:cNvSpPr>
          <p:nvPr>
            <p:ph type="body" idx="1"/>
          </p:nvPr>
        </p:nvSpPr>
        <p:spPr>
          <a:xfrm>
            <a:off x="701040" y="4387136"/>
            <a:ext cx="5608200" cy="4156200"/>
          </a:xfrm>
          <a:prstGeom prst="rect">
            <a:avLst/>
          </a:prstGeom>
          <a:noFill/>
          <a:ln>
            <a:noFill/>
          </a:ln>
        </p:spPr>
        <p:txBody>
          <a:bodyPr spcFirstLastPara="1" wrap="square" lIns="93075" tIns="93075" rIns="93075" bIns="9307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63" name="Google Shape;263;g4082dd6693_0_0: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3652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40c1ff091d_0_0:notes"/>
          <p:cNvSpPr txBox="1">
            <a:spLocks noGrp="1"/>
          </p:cNvSpPr>
          <p:nvPr>
            <p:ph type="body" idx="1"/>
          </p:nvPr>
        </p:nvSpPr>
        <p:spPr>
          <a:xfrm>
            <a:off x="701675" y="4445000"/>
            <a:ext cx="5607000" cy="3636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411" name="Google Shape;411;g40c1ff091d_0_0: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0280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17:notes"/>
          <p:cNvSpPr txBox="1">
            <a:spLocks noGrp="1"/>
          </p:cNvSpPr>
          <p:nvPr>
            <p:ph type="body" idx="1"/>
          </p:nvPr>
        </p:nvSpPr>
        <p:spPr>
          <a:xfrm>
            <a:off x="685799" y="4343399"/>
            <a:ext cx="5486283" cy="4114767"/>
          </a:xfrm>
          <a:prstGeom prst="rect">
            <a:avLst/>
          </a:prstGeom>
          <a:noFill/>
          <a:ln>
            <a:noFill/>
          </a:ln>
        </p:spPr>
        <p:txBody>
          <a:bodyPr spcFirstLastPara="1" wrap="square" lIns="91400" tIns="45675" rIns="91400" bIns="456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18" name="Google Shape;418;p17:notes"/>
          <p:cNvSpPr txBox="1">
            <a:spLocks noGrp="1"/>
          </p:cNvSpPr>
          <p:nvPr>
            <p:ph type="sldNum" idx="12"/>
          </p:nvPr>
        </p:nvSpPr>
        <p:spPr>
          <a:xfrm>
            <a:off x="3884612" y="8685212"/>
            <a:ext cx="2971761" cy="457097"/>
          </a:xfrm>
          <a:prstGeom prst="rect">
            <a:avLst/>
          </a:prstGeom>
          <a:noFill/>
          <a:ln>
            <a:noFill/>
          </a:ln>
        </p:spPr>
        <p:txBody>
          <a:bodyPr spcFirstLastPara="1" wrap="square" lIns="91400" tIns="45675" rIns="91400" bIns="4567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21</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54323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4082dd6693_0_166: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4082dd6693_0_166:notes"/>
          <p:cNvSpPr txBox="1">
            <a:spLocks noGrp="1"/>
          </p:cNvSpPr>
          <p:nvPr>
            <p:ph type="body" idx="1"/>
          </p:nvPr>
        </p:nvSpPr>
        <p:spPr>
          <a:xfrm>
            <a:off x="701040" y="4387136"/>
            <a:ext cx="5608200" cy="4156200"/>
          </a:xfrm>
          <a:prstGeom prst="rect">
            <a:avLst/>
          </a:prstGeom>
        </p:spPr>
        <p:txBody>
          <a:bodyPr spcFirstLastPara="1" wrap="square" lIns="91425" tIns="91425" rIns="91425" bIns="91425" anchor="t" anchorCtr="0">
            <a:noAutofit/>
          </a:bodyPr>
          <a:lstStyle/>
          <a:p>
            <a:pPr marL="469900" marR="723900" lvl="0" indent="-311150" rtl="0">
              <a:spcBef>
                <a:spcPts val="1200"/>
              </a:spcBef>
              <a:spcAft>
                <a:spcPts val="0"/>
              </a:spcAft>
              <a:buClr>
                <a:srgbClr val="000000"/>
              </a:buClr>
              <a:buSzPts val="1100"/>
              <a:buFont typeface="Calibri"/>
              <a:buAutoNum type="arabicPeriod"/>
            </a:pPr>
            <a:endParaRPr sz="1100"/>
          </a:p>
        </p:txBody>
      </p:sp>
      <p:sp>
        <p:nvSpPr>
          <p:cNvPr id="270" name="Google Shape;270;g4082dd6693_0_166:notes"/>
          <p:cNvSpPr txBox="1">
            <a:spLocks noGrp="1"/>
          </p:cNvSpPr>
          <p:nvPr>
            <p:ph type="sldNum" idx="12"/>
          </p:nvPr>
        </p:nvSpPr>
        <p:spPr>
          <a:xfrm>
            <a:off x="3970938" y="8772669"/>
            <a:ext cx="3037800" cy="461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312649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4082dd6693_0_140: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4082dd6693_0_140:notes"/>
          <p:cNvSpPr txBox="1">
            <a:spLocks noGrp="1"/>
          </p:cNvSpPr>
          <p:nvPr>
            <p:ph type="body" idx="1"/>
          </p:nvPr>
        </p:nvSpPr>
        <p:spPr>
          <a:xfrm>
            <a:off x="701040" y="4387136"/>
            <a:ext cx="5608200" cy="4156200"/>
          </a:xfrm>
          <a:prstGeom prst="rect">
            <a:avLst/>
          </a:prstGeom>
          <a:noFill/>
          <a:ln>
            <a:noFill/>
          </a:ln>
        </p:spPr>
        <p:txBody>
          <a:bodyPr spcFirstLastPara="1" wrap="square" lIns="93075" tIns="93075" rIns="93075" bIns="93075" anchor="ctr" anchorCtr="0">
            <a:noAutofit/>
          </a:bodyPr>
          <a:lstStyle/>
          <a:p>
            <a:pPr marL="0" lvl="0" indent="0" rtl="0">
              <a:spcBef>
                <a:spcPts val="0"/>
              </a:spcBef>
              <a:spcAft>
                <a:spcPts val="0"/>
              </a:spcAft>
              <a:buNone/>
            </a:pPr>
            <a:endParaRPr sz="1400"/>
          </a:p>
        </p:txBody>
      </p:sp>
      <p:sp>
        <p:nvSpPr>
          <p:cNvPr id="278" name="Google Shape;278;g4082dd6693_0_140:notes"/>
          <p:cNvSpPr txBox="1">
            <a:spLocks noGrp="1"/>
          </p:cNvSpPr>
          <p:nvPr>
            <p:ph type="sldNum" idx="12"/>
          </p:nvPr>
        </p:nvSpPr>
        <p:spPr>
          <a:xfrm>
            <a:off x="3970937" y="8772669"/>
            <a:ext cx="3037800" cy="461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263529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416f7c2781_0_0: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416f7c2781_0_0:notes"/>
          <p:cNvSpPr txBox="1">
            <a:spLocks noGrp="1"/>
          </p:cNvSpPr>
          <p:nvPr>
            <p:ph type="body" idx="1"/>
          </p:nvPr>
        </p:nvSpPr>
        <p:spPr>
          <a:xfrm>
            <a:off x="701040" y="4387136"/>
            <a:ext cx="5608200" cy="4156200"/>
          </a:xfrm>
          <a:prstGeom prst="rect">
            <a:avLst/>
          </a:prstGeom>
          <a:noFill/>
          <a:ln>
            <a:noFill/>
          </a:ln>
        </p:spPr>
        <p:txBody>
          <a:bodyPr spcFirstLastPara="1" wrap="square" lIns="93075" tIns="93075" rIns="93075" bIns="93075" anchor="ctr" anchorCtr="0">
            <a:noAutofit/>
          </a:bodyPr>
          <a:lstStyle/>
          <a:p>
            <a:pPr marL="0" lvl="0" indent="0" rtl="0">
              <a:spcBef>
                <a:spcPts val="0"/>
              </a:spcBef>
              <a:spcAft>
                <a:spcPts val="0"/>
              </a:spcAft>
              <a:buNone/>
            </a:pPr>
            <a:endParaRPr sz="1400"/>
          </a:p>
        </p:txBody>
      </p:sp>
      <p:sp>
        <p:nvSpPr>
          <p:cNvPr id="287" name="Google Shape;287;g416f7c2781_0_0:notes"/>
          <p:cNvSpPr txBox="1">
            <a:spLocks noGrp="1"/>
          </p:cNvSpPr>
          <p:nvPr>
            <p:ph type="sldNum" idx="12"/>
          </p:nvPr>
        </p:nvSpPr>
        <p:spPr>
          <a:xfrm>
            <a:off x="3970937" y="8772669"/>
            <a:ext cx="3037800" cy="461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996717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4082dd6693_0_182: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4082dd6693_0_182:notes"/>
          <p:cNvSpPr txBox="1">
            <a:spLocks noGrp="1"/>
          </p:cNvSpPr>
          <p:nvPr>
            <p:ph type="body" idx="1"/>
          </p:nvPr>
        </p:nvSpPr>
        <p:spPr>
          <a:xfrm>
            <a:off x="701040" y="4387136"/>
            <a:ext cx="5608200" cy="4156200"/>
          </a:xfrm>
          <a:prstGeom prst="rect">
            <a:avLst/>
          </a:prstGeom>
        </p:spPr>
        <p:txBody>
          <a:bodyPr spcFirstLastPara="1" wrap="square" lIns="91425" tIns="91425" rIns="91425" bIns="91425" anchor="t" anchorCtr="0">
            <a:noAutofit/>
          </a:bodyPr>
          <a:lstStyle/>
          <a:p>
            <a:pPr marL="469900" marR="723900" lvl="0" indent="0" rtl="0">
              <a:spcBef>
                <a:spcPts val="1200"/>
              </a:spcBef>
              <a:spcAft>
                <a:spcPts val="0"/>
              </a:spcAft>
              <a:buNone/>
            </a:pPr>
            <a:endParaRPr sz="1100"/>
          </a:p>
        </p:txBody>
      </p:sp>
      <p:sp>
        <p:nvSpPr>
          <p:cNvPr id="295" name="Google Shape;295;g4082dd6693_0_182:notes"/>
          <p:cNvSpPr txBox="1">
            <a:spLocks noGrp="1"/>
          </p:cNvSpPr>
          <p:nvPr>
            <p:ph type="sldNum" idx="12"/>
          </p:nvPr>
        </p:nvSpPr>
        <p:spPr>
          <a:xfrm>
            <a:off x="3970938" y="8772669"/>
            <a:ext cx="3037800" cy="461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31091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4082dd6693_0_147: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4082dd6693_0_147:notes"/>
          <p:cNvSpPr txBox="1">
            <a:spLocks noGrp="1"/>
          </p:cNvSpPr>
          <p:nvPr>
            <p:ph type="body" idx="1"/>
          </p:nvPr>
        </p:nvSpPr>
        <p:spPr>
          <a:xfrm>
            <a:off x="701040" y="4387136"/>
            <a:ext cx="5608200" cy="4156200"/>
          </a:xfrm>
          <a:prstGeom prst="rect">
            <a:avLst/>
          </a:prstGeom>
          <a:noFill/>
          <a:ln>
            <a:noFill/>
          </a:ln>
        </p:spPr>
        <p:txBody>
          <a:bodyPr spcFirstLastPara="1" wrap="square" lIns="93075" tIns="93075" rIns="93075" bIns="93075" anchor="ctr" anchorCtr="0">
            <a:noAutofit/>
          </a:bodyPr>
          <a:lstStyle/>
          <a:p>
            <a:pPr marL="0" lvl="0" indent="0" rtl="0">
              <a:spcBef>
                <a:spcPts val="0"/>
              </a:spcBef>
              <a:spcAft>
                <a:spcPts val="0"/>
              </a:spcAft>
              <a:buNone/>
            </a:pPr>
            <a:endParaRPr sz="1400"/>
          </a:p>
        </p:txBody>
      </p:sp>
      <p:sp>
        <p:nvSpPr>
          <p:cNvPr id="303" name="Google Shape;303;g4082dd6693_0_147:notes"/>
          <p:cNvSpPr txBox="1">
            <a:spLocks noGrp="1"/>
          </p:cNvSpPr>
          <p:nvPr>
            <p:ph type="sldNum" idx="12"/>
          </p:nvPr>
        </p:nvSpPr>
        <p:spPr>
          <a:xfrm>
            <a:off x="3970937" y="8772669"/>
            <a:ext cx="3037800" cy="461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286292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0c1ff091d_0_12: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0c1ff091d_0_12:notes"/>
          <p:cNvSpPr txBox="1">
            <a:spLocks noGrp="1"/>
          </p:cNvSpPr>
          <p:nvPr>
            <p:ph type="body" idx="1"/>
          </p:nvPr>
        </p:nvSpPr>
        <p:spPr>
          <a:xfrm>
            <a:off x="701040" y="4387136"/>
            <a:ext cx="5608200" cy="4156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12" name="Google Shape;312;g40c1ff091d_0_12:notes"/>
          <p:cNvSpPr txBox="1">
            <a:spLocks noGrp="1"/>
          </p:cNvSpPr>
          <p:nvPr>
            <p:ph type="sldNum" idx="12"/>
          </p:nvPr>
        </p:nvSpPr>
        <p:spPr>
          <a:xfrm>
            <a:off x="3970938" y="8772669"/>
            <a:ext cx="3037800" cy="461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3403888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4082dd6693_0_61:notes"/>
          <p:cNvSpPr txBox="1">
            <a:spLocks noGrp="1"/>
          </p:cNvSpPr>
          <p:nvPr>
            <p:ph type="body" idx="1"/>
          </p:nvPr>
        </p:nvSpPr>
        <p:spPr>
          <a:xfrm>
            <a:off x="701040" y="4387136"/>
            <a:ext cx="5608200" cy="4156200"/>
          </a:xfrm>
          <a:prstGeom prst="rect">
            <a:avLst/>
          </a:prstGeom>
          <a:noFill/>
          <a:ln>
            <a:noFill/>
          </a:ln>
        </p:spPr>
        <p:txBody>
          <a:bodyPr spcFirstLastPara="1" wrap="square" lIns="93075" tIns="93075" rIns="93075" bIns="9307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g4082dd6693_0_61: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6717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62"/>
        <p:cNvGrpSpPr/>
        <p:nvPr/>
      </p:nvGrpSpPr>
      <p:grpSpPr>
        <a:xfrm>
          <a:off x="0" y="0"/>
          <a:ext cx="0" cy="0"/>
          <a:chOff x="0" y="0"/>
          <a:chExt cx="0" cy="0"/>
        </a:xfrm>
      </p:grpSpPr>
      <p:pic>
        <p:nvPicPr>
          <p:cNvPr id="63" name="Google Shape;63;p12"/>
          <p:cNvPicPr preferRelativeResize="0"/>
          <p:nvPr/>
        </p:nvPicPr>
        <p:blipFill>
          <a:blip r:embed="rId2">
            <a:alphaModFix/>
          </a:blip>
          <a:stretch>
            <a:fillRect/>
          </a:stretch>
        </p:blipFill>
        <p:spPr>
          <a:xfrm>
            <a:off x="0" y="0"/>
            <a:ext cx="9144000" cy="5143500"/>
          </a:xfrm>
          <a:prstGeom prst="rect">
            <a:avLst/>
          </a:prstGeom>
          <a:noFill/>
          <a:ln>
            <a:noFill/>
          </a:ln>
        </p:spPr>
      </p:pic>
      <p:sp>
        <p:nvSpPr>
          <p:cNvPr id="64" name="Google Shape;64;p12"/>
          <p:cNvSpPr txBox="1">
            <a:spLocks noGrp="1"/>
          </p:cNvSpPr>
          <p:nvPr>
            <p:ph type="body" idx="1"/>
          </p:nvPr>
        </p:nvSpPr>
        <p:spPr>
          <a:xfrm>
            <a:off x="400050" y="1600200"/>
            <a:ext cx="8343900" cy="47244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5" name="Google Shape;65;p12"/>
          <p:cNvSpPr txBox="1">
            <a:spLocks noGrp="1"/>
          </p:cNvSpPr>
          <p:nvPr>
            <p:ph type="title"/>
          </p:nvPr>
        </p:nvSpPr>
        <p:spPr>
          <a:xfrm>
            <a:off x="400050" y="152400"/>
            <a:ext cx="8343900" cy="12192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311708" y="992766"/>
            <a:ext cx="8520600" cy="27369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5200"/>
              <a:buFont typeface="Arial"/>
              <a:buNone/>
              <a:defRPr sz="5200">
                <a:solidFill>
                  <a:schemeClr val="dk1"/>
                </a:solidFill>
              </a:defRPr>
            </a:lvl2pPr>
            <a:lvl3pPr lvl="2" indent="0" algn="ctr">
              <a:spcBef>
                <a:spcPts val="0"/>
              </a:spcBef>
              <a:spcAft>
                <a:spcPts val="0"/>
              </a:spcAft>
              <a:buClr>
                <a:schemeClr val="dk1"/>
              </a:buClr>
              <a:buSzPts val="5200"/>
              <a:buFont typeface="Arial"/>
              <a:buNone/>
              <a:defRPr sz="5200">
                <a:solidFill>
                  <a:schemeClr val="dk1"/>
                </a:solidFill>
              </a:defRPr>
            </a:lvl3pPr>
            <a:lvl4pPr lvl="3" indent="0" algn="ctr">
              <a:spcBef>
                <a:spcPts val="0"/>
              </a:spcBef>
              <a:spcAft>
                <a:spcPts val="0"/>
              </a:spcAft>
              <a:buClr>
                <a:schemeClr val="dk1"/>
              </a:buClr>
              <a:buSzPts val="5200"/>
              <a:buFont typeface="Arial"/>
              <a:buNone/>
              <a:defRPr sz="5200">
                <a:solidFill>
                  <a:schemeClr val="dk1"/>
                </a:solidFill>
              </a:defRPr>
            </a:lvl4pPr>
            <a:lvl5pPr lvl="4" indent="0" algn="ctr">
              <a:spcBef>
                <a:spcPts val="0"/>
              </a:spcBef>
              <a:spcAft>
                <a:spcPts val="0"/>
              </a:spcAft>
              <a:buClr>
                <a:schemeClr val="dk1"/>
              </a:buClr>
              <a:buSzPts val="5200"/>
              <a:buFont typeface="Arial"/>
              <a:buNone/>
              <a:defRPr sz="5200">
                <a:solidFill>
                  <a:schemeClr val="dk1"/>
                </a:solidFill>
              </a:defRPr>
            </a:lvl5pPr>
            <a:lvl6pPr lvl="5" indent="0" algn="ctr">
              <a:spcBef>
                <a:spcPts val="0"/>
              </a:spcBef>
              <a:spcAft>
                <a:spcPts val="0"/>
              </a:spcAft>
              <a:buClr>
                <a:schemeClr val="dk1"/>
              </a:buClr>
              <a:buSzPts val="5200"/>
              <a:buFont typeface="Arial"/>
              <a:buNone/>
              <a:defRPr sz="5200">
                <a:solidFill>
                  <a:schemeClr val="dk1"/>
                </a:solidFill>
              </a:defRPr>
            </a:lvl6pPr>
            <a:lvl7pPr lvl="6" indent="0" algn="ctr">
              <a:spcBef>
                <a:spcPts val="0"/>
              </a:spcBef>
              <a:spcAft>
                <a:spcPts val="0"/>
              </a:spcAft>
              <a:buClr>
                <a:schemeClr val="dk1"/>
              </a:buClr>
              <a:buSzPts val="5200"/>
              <a:buFont typeface="Arial"/>
              <a:buNone/>
              <a:defRPr sz="5200">
                <a:solidFill>
                  <a:schemeClr val="dk1"/>
                </a:solidFill>
              </a:defRPr>
            </a:lvl7pPr>
            <a:lvl8pPr lvl="7" indent="0" algn="ctr">
              <a:spcBef>
                <a:spcPts val="0"/>
              </a:spcBef>
              <a:spcAft>
                <a:spcPts val="0"/>
              </a:spcAft>
              <a:buClr>
                <a:schemeClr val="dk1"/>
              </a:buClr>
              <a:buSzPts val="5200"/>
              <a:buFont typeface="Arial"/>
              <a:buNone/>
              <a:defRPr sz="5200">
                <a:solidFill>
                  <a:schemeClr val="dk1"/>
                </a:solidFill>
              </a:defRPr>
            </a:lvl8pPr>
            <a:lvl9pPr lvl="8" indent="0" algn="ctr">
              <a:spcBef>
                <a:spcPts val="0"/>
              </a:spcBef>
              <a:spcAft>
                <a:spcPts val="0"/>
              </a:spcAft>
              <a:buClr>
                <a:schemeClr val="dk1"/>
              </a:buClr>
              <a:buSzPts val="5200"/>
              <a:buFont typeface="Arial"/>
              <a:buNone/>
              <a:defRPr sz="5200">
                <a:solidFill>
                  <a:schemeClr val="dk1"/>
                </a:solidFill>
              </a:defRPr>
            </a:lvl9pPr>
          </a:lstStyle>
          <a:p>
            <a:endParaRPr/>
          </a:p>
        </p:txBody>
      </p:sp>
      <p:sp>
        <p:nvSpPr>
          <p:cNvPr id="74" name="Google Shape;74;p16"/>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75" name="Google Shape;75;p16"/>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3600"/>
              <a:buFont typeface="Arial"/>
              <a:buNone/>
              <a:defRPr sz="3600">
                <a:solidFill>
                  <a:schemeClr val="dk1"/>
                </a:solidFill>
              </a:defRPr>
            </a:lvl2pPr>
            <a:lvl3pPr lvl="2" indent="0" algn="ctr">
              <a:spcBef>
                <a:spcPts val="0"/>
              </a:spcBef>
              <a:spcAft>
                <a:spcPts val="0"/>
              </a:spcAft>
              <a:buClr>
                <a:schemeClr val="dk1"/>
              </a:buClr>
              <a:buSzPts val="3600"/>
              <a:buFont typeface="Arial"/>
              <a:buNone/>
              <a:defRPr sz="3600">
                <a:solidFill>
                  <a:schemeClr val="dk1"/>
                </a:solidFill>
              </a:defRPr>
            </a:lvl3pPr>
            <a:lvl4pPr lvl="3" indent="0" algn="ctr">
              <a:spcBef>
                <a:spcPts val="0"/>
              </a:spcBef>
              <a:spcAft>
                <a:spcPts val="0"/>
              </a:spcAft>
              <a:buClr>
                <a:schemeClr val="dk1"/>
              </a:buClr>
              <a:buSzPts val="3600"/>
              <a:buFont typeface="Arial"/>
              <a:buNone/>
              <a:defRPr sz="3600">
                <a:solidFill>
                  <a:schemeClr val="dk1"/>
                </a:solidFill>
              </a:defRPr>
            </a:lvl4pPr>
            <a:lvl5pPr lvl="4" indent="0" algn="ctr">
              <a:spcBef>
                <a:spcPts val="0"/>
              </a:spcBef>
              <a:spcAft>
                <a:spcPts val="0"/>
              </a:spcAft>
              <a:buClr>
                <a:schemeClr val="dk1"/>
              </a:buClr>
              <a:buSzPts val="3600"/>
              <a:buFont typeface="Arial"/>
              <a:buNone/>
              <a:defRPr sz="3600">
                <a:solidFill>
                  <a:schemeClr val="dk1"/>
                </a:solidFill>
              </a:defRPr>
            </a:lvl5pPr>
            <a:lvl6pPr lvl="5" indent="0" algn="ctr">
              <a:spcBef>
                <a:spcPts val="0"/>
              </a:spcBef>
              <a:spcAft>
                <a:spcPts val="0"/>
              </a:spcAft>
              <a:buClr>
                <a:schemeClr val="dk1"/>
              </a:buClr>
              <a:buSzPts val="3600"/>
              <a:buFont typeface="Arial"/>
              <a:buNone/>
              <a:defRPr sz="3600">
                <a:solidFill>
                  <a:schemeClr val="dk1"/>
                </a:solidFill>
              </a:defRPr>
            </a:lvl6pPr>
            <a:lvl7pPr lvl="6" indent="0" algn="ctr">
              <a:spcBef>
                <a:spcPts val="0"/>
              </a:spcBef>
              <a:spcAft>
                <a:spcPts val="0"/>
              </a:spcAft>
              <a:buClr>
                <a:schemeClr val="dk1"/>
              </a:buClr>
              <a:buSzPts val="3600"/>
              <a:buFont typeface="Arial"/>
              <a:buNone/>
              <a:defRPr sz="3600">
                <a:solidFill>
                  <a:schemeClr val="dk1"/>
                </a:solidFill>
              </a:defRPr>
            </a:lvl7pPr>
            <a:lvl8pPr lvl="7" indent="0" algn="ctr">
              <a:spcBef>
                <a:spcPts val="0"/>
              </a:spcBef>
              <a:spcAft>
                <a:spcPts val="0"/>
              </a:spcAft>
              <a:buClr>
                <a:schemeClr val="dk1"/>
              </a:buClr>
              <a:buSzPts val="3600"/>
              <a:buFont typeface="Arial"/>
              <a:buNone/>
              <a:defRPr sz="3600">
                <a:solidFill>
                  <a:schemeClr val="dk1"/>
                </a:solidFill>
              </a:defRPr>
            </a:lvl8pPr>
            <a:lvl9pPr lvl="8" indent="0" algn="ctr">
              <a:spcBef>
                <a:spcPts val="0"/>
              </a:spcBef>
              <a:spcAft>
                <a:spcPts val="0"/>
              </a:spcAft>
              <a:buClr>
                <a:schemeClr val="dk1"/>
              </a:buClr>
              <a:buSzPts val="3600"/>
              <a:buFont typeface="Arial"/>
              <a:buNone/>
              <a:defRPr sz="3600">
                <a:solidFill>
                  <a:schemeClr val="dk1"/>
                </a:solidFill>
              </a:defRPr>
            </a:lvl9pPr>
          </a:lstStyle>
          <a:p>
            <a:endParaRPr/>
          </a:p>
        </p:txBody>
      </p:sp>
      <p:sp>
        <p:nvSpPr>
          <p:cNvPr id="78" name="Google Shape;78;p17"/>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2800">
                <a:solidFill>
                  <a:schemeClr val="dk1"/>
                </a:solidFill>
              </a:defRPr>
            </a:lvl2pPr>
            <a:lvl3pPr lvl="2" indent="0">
              <a:spcBef>
                <a:spcPts val="0"/>
              </a:spcBef>
              <a:spcAft>
                <a:spcPts val="0"/>
              </a:spcAft>
              <a:buClr>
                <a:schemeClr val="dk1"/>
              </a:buClr>
              <a:buSzPts val="2800"/>
              <a:buFont typeface="Arial"/>
              <a:buNone/>
              <a:defRPr sz="2800">
                <a:solidFill>
                  <a:schemeClr val="dk1"/>
                </a:solidFill>
              </a:defRPr>
            </a:lvl3pPr>
            <a:lvl4pPr lvl="3" indent="0">
              <a:spcBef>
                <a:spcPts val="0"/>
              </a:spcBef>
              <a:spcAft>
                <a:spcPts val="0"/>
              </a:spcAft>
              <a:buClr>
                <a:schemeClr val="dk1"/>
              </a:buClr>
              <a:buSzPts val="2800"/>
              <a:buFont typeface="Arial"/>
              <a:buNone/>
              <a:defRPr sz="2800">
                <a:solidFill>
                  <a:schemeClr val="dk1"/>
                </a:solidFill>
              </a:defRPr>
            </a:lvl4pPr>
            <a:lvl5pPr lvl="4" indent="0">
              <a:spcBef>
                <a:spcPts val="0"/>
              </a:spcBef>
              <a:spcAft>
                <a:spcPts val="0"/>
              </a:spcAft>
              <a:buClr>
                <a:schemeClr val="dk1"/>
              </a:buClr>
              <a:buSzPts val="2800"/>
              <a:buFont typeface="Arial"/>
              <a:buNone/>
              <a:defRPr sz="2800">
                <a:solidFill>
                  <a:schemeClr val="dk1"/>
                </a:solidFill>
              </a:defRPr>
            </a:lvl5pPr>
            <a:lvl6pPr lvl="5" indent="0">
              <a:spcBef>
                <a:spcPts val="0"/>
              </a:spcBef>
              <a:spcAft>
                <a:spcPts val="0"/>
              </a:spcAft>
              <a:buClr>
                <a:schemeClr val="dk1"/>
              </a:buClr>
              <a:buSzPts val="2800"/>
              <a:buFont typeface="Arial"/>
              <a:buNone/>
              <a:defRPr sz="2800">
                <a:solidFill>
                  <a:schemeClr val="dk1"/>
                </a:solidFill>
              </a:defRPr>
            </a:lvl6pPr>
            <a:lvl7pPr lvl="6" indent="0">
              <a:spcBef>
                <a:spcPts val="0"/>
              </a:spcBef>
              <a:spcAft>
                <a:spcPts val="0"/>
              </a:spcAft>
              <a:buClr>
                <a:schemeClr val="dk1"/>
              </a:buClr>
              <a:buSzPts val="2800"/>
              <a:buFont typeface="Arial"/>
              <a:buNone/>
              <a:defRPr sz="2800">
                <a:solidFill>
                  <a:schemeClr val="dk1"/>
                </a:solidFill>
              </a:defRPr>
            </a:lvl7pPr>
            <a:lvl8pPr lvl="7" indent="0">
              <a:spcBef>
                <a:spcPts val="0"/>
              </a:spcBef>
              <a:spcAft>
                <a:spcPts val="0"/>
              </a:spcAft>
              <a:buClr>
                <a:schemeClr val="dk1"/>
              </a:buClr>
              <a:buSzPts val="2800"/>
              <a:buFont typeface="Arial"/>
              <a:buNone/>
              <a:defRPr sz="2800">
                <a:solidFill>
                  <a:schemeClr val="dk1"/>
                </a:solidFill>
              </a:defRPr>
            </a:lvl8pPr>
            <a:lvl9pPr lvl="8" indent="0">
              <a:spcBef>
                <a:spcPts val="0"/>
              </a:spcBef>
              <a:spcAft>
                <a:spcPts val="0"/>
              </a:spcAft>
              <a:buClr>
                <a:schemeClr val="dk1"/>
              </a:buClr>
              <a:buSzPts val="2800"/>
              <a:buFont typeface="Arial"/>
              <a:buNone/>
              <a:defRPr sz="2800">
                <a:solidFill>
                  <a:schemeClr val="dk1"/>
                </a:solidFill>
              </a:defRPr>
            </a:lvl9pPr>
          </a:lstStyle>
          <a:p>
            <a:endParaRPr/>
          </a:p>
        </p:txBody>
      </p:sp>
      <p:sp>
        <p:nvSpPr>
          <p:cNvPr id="81" name="Google Shape;81;p18"/>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82" name="Google Shape;82;p18"/>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2800">
                <a:solidFill>
                  <a:schemeClr val="dk1"/>
                </a:solidFill>
              </a:defRPr>
            </a:lvl2pPr>
            <a:lvl3pPr lvl="2" indent="0">
              <a:spcBef>
                <a:spcPts val="0"/>
              </a:spcBef>
              <a:spcAft>
                <a:spcPts val="0"/>
              </a:spcAft>
              <a:buClr>
                <a:schemeClr val="dk1"/>
              </a:buClr>
              <a:buSzPts val="2800"/>
              <a:buFont typeface="Arial"/>
              <a:buNone/>
              <a:defRPr sz="2800">
                <a:solidFill>
                  <a:schemeClr val="dk1"/>
                </a:solidFill>
              </a:defRPr>
            </a:lvl3pPr>
            <a:lvl4pPr lvl="3" indent="0">
              <a:spcBef>
                <a:spcPts val="0"/>
              </a:spcBef>
              <a:spcAft>
                <a:spcPts val="0"/>
              </a:spcAft>
              <a:buClr>
                <a:schemeClr val="dk1"/>
              </a:buClr>
              <a:buSzPts val="2800"/>
              <a:buFont typeface="Arial"/>
              <a:buNone/>
              <a:defRPr sz="2800">
                <a:solidFill>
                  <a:schemeClr val="dk1"/>
                </a:solidFill>
              </a:defRPr>
            </a:lvl4pPr>
            <a:lvl5pPr lvl="4" indent="0">
              <a:spcBef>
                <a:spcPts val="0"/>
              </a:spcBef>
              <a:spcAft>
                <a:spcPts val="0"/>
              </a:spcAft>
              <a:buClr>
                <a:schemeClr val="dk1"/>
              </a:buClr>
              <a:buSzPts val="2800"/>
              <a:buFont typeface="Arial"/>
              <a:buNone/>
              <a:defRPr sz="2800">
                <a:solidFill>
                  <a:schemeClr val="dk1"/>
                </a:solidFill>
              </a:defRPr>
            </a:lvl5pPr>
            <a:lvl6pPr lvl="5" indent="0">
              <a:spcBef>
                <a:spcPts val="0"/>
              </a:spcBef>
              <a:spcAft>
                <a:spcPts val="0"/>
              </a:spcAft>
              <a:buClr>
                <a:schemeClr val="dk1"/>
              </a:buClr>
              <a:buSzPts val="2800"/>
              <a:buFont typeface="Arial"/>
              <a:buNone/>
              <a:defRPr sz="2800">
                <a:solidFill>
                  <a:schemeClr val="dk1"/>
                </a:solidFill>
              </a:defRPr>
            </a:lvl6pPr>
            <a:lvl7pPr lvl="6" indent="0">
              <a:spcBef>
                <a:spcPts val="0"/>
              </a:spcBef>
              <a:spcAft>
                <a:spcPts val="0"/>
              </a:spcAft>
              <a:buClr>
                <a:schemeClr val="dk1"/>
              </a:buClr>
              <a:buSzPts val="2800"/>
              <a:buFont typeface="Arial"/>
              <a:buNone/>
              <a:defRPr sz="2800">
                <a:solidFill>
                  <a:schemeClr val="dk1"/>
                </a:solidFill>
              </a:defRPr>
            </a:lvl7pPr>
            <a:lvl8pPr lvl="7" indent="0">
              <a:spcBef>
                <a:spcPts val="0"/>
              </a:spcBef>
              <a:spcAft>
                <a:spcPts val="0"/>
              </a:spcAft>
              <a:buClr>
                <a:schemeClr val="dk1"/>
              </a:buClr>
              <a:buSzPts val="2800"/>
              <a:buFont typeface="Arial"/>
              <a:buNone/>
              <a:defRPr sz="2800">
                <a:solidFill>
                  <a:schemeClr val="dk1"/>
                </a:solidFill>
              </a:defRPr>
            </a:lvl8pPr>
            <a:lvl9pPr lvl="8" indent="0">
              <a:spcBef>
                <a:spcPts val="0"/>
              </a:spcBef>
              <a:spcAft>
                <a:spcPts val="0"/>
              </a:spcAft>
              <a:buClr>
                <a:schemeClr val="dk1"/>
              </a:buClr>
              <a:buSzPts val="2800"/>
              <a:buFont typeface="Arial"/>
              <a:buNone/>
              <a:defRPr sz="2800">
                <a:solidFill>
                  <a:schemeClr val="dk1"/>
                </a:solidFill>
              </a:defRPr>
            </a:lvl9pPr>
          </a:lstStyle>
          <a:p>
            <a:endParaRPr/>
          </a:p>
        </p:txBody>
      </p:sp>
      <p:sp>
        <p:nvSpPr>
          <p:cNvPr id="85" name="Google Shape;85;p19"/>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200"/>
              <a:buFont typeface="Arial"/>
              <a:buNone/>
              <a:defRPr sz="1200" b="0" i="0" u="none" strike="noStrike" cap="none">
                <a:solidFill>
                  <a:schemeClr val="dk2"/>
                </a:solidFill>
                <a:latin typeface="Arial"/>
                <a:ea typeface="Arial"/>
                <a:cs typeface="Arial"/>
                <a:sym typeface="Arial"/>
              </a:defRPr>
            </a:lvl9pPr>
          </a:lstStyle>
          <a:p>
            <a:endParaRPr/>
          </a:p>
        </p:txBody>
      </p:sp>
      <p:sp>
        <p:nvSpPr>
          <p:cNvPr id="86" name="Google Shape;86;p19"/>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200"/>
              <a:buFont typeface="Arial"/>
              <a:buNone/>
              <a:defRPr sz="1200" b="0" i="0" u="none" strike="noStrike" cap="none">
                <a:solidFill>
                  <a:schemeClr val="dk2"/>
                </a:solidFill>
                <a:latin typeface="Arial"/>
                <a:ea typeface="Arial"/>
                <a:cs typeface="Arial"/>
                <a:sym typeface="Arial"/>
              </a:defRPr>
            </a:lvl9pPr>
          </a:lstStyle>
          <a:p>
            <a:endParaRPr/>
          </a:p>
        </p:txBody>
      </p:sp>
      <p:sp>
        <p:nvSpPr>
          <p:cNvPr id="87" name="Google Shape;87;p19"/>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20"/>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2800">
                <a:solidFill>
                  <a:schemeClr val="dk1"/>
                </a:solidFill>
              </a:defRPr>
            </a:lvl2pPr>
            <a:lvl3pPr lvl="2" indent="0">
              <a:spcBef>
                <a:spcPts val="0"/>
              </a:spcBef>
              <a:spcAft>
                <a:spcPts val="0"/>
              </a:spcAft>
              <a:buClr>
                <a:schemeClr val="dk1"/>
              </a:buClr>
              <a:buSzPts val="2800"/>
              <a:buFont typeface="Arial"/>
              <a:buNone/>
              <a:defRPr sz="2800">
                <a:solidFill>
                  <a:schemeClr val="dk1"/>
                </a:solidFill>
              </a:defRPr>
            </a:lvl3pPr>
            <a:lvl4pPr lvl="3" indent="0">
              <a:spcBef>
                <a:spcPts val="0"/>
              </a:spcBef>
              <a:spcAft>
                <a:spcPts val="0"/>
              </a:spcAft>
              <a:buClr>
                <a:schemeClr val="dk1"/>
              </a:buClr>
              <a:buSzPts val="2800"/>
              <a:buFont typeface="Arial"/>
              <a:buNone/>
              <a:defRPr sz="2800">
                <a:solidFill>
                  <a:schemeClr val="dk1"/>
                </a:solidFill>
              </a:defRPr>
            </a:lvl4pPr>
            <a:lvl5pPr lvl="4" indent="0">
              <a:spcBef>
                <a:spcPts val="0"/>
              </a:spcBef>
              <a:spcAft>
                <a:spcPts val="0"/>
              </a:spcAft>
              <a:buClr>
                <a:schemeClr val="dk1"/>
              </a:buClr>
              <a:buSzPts val="2800"/>
              <a:buFont typeface="Arial"/>
              <a:buNone/>
              <a:defRPr sz="2800">
                <a:solidFill>
                  <a:schemeClr val="dk1"/>
                </a:solidFill>
              </a:defRPr>
            </a:lvl5pPr>
            <a:lvl6pPr lvl="5" indent="0">
              <a:spcBef>
                <a:spcPts val="0"/>
              </a:spcBef>
              <a:spcAft>
                <a:spcPts val="0"/>
              </a:spcAft>
              <a:buClr>
                <a:schemeClr val="dk1"/>
              </a:buClr>
              <a:buSzPts val="2800"/>
              <a:buFont typeface="Arial"/>
              <a:buNone/>
              <a:defRPr sz="2800">
                <a:solidFill>
                  <a:schemeClr val="dk1"/>
                </a:solidFill>
              </a:defRPr>
            </a:lvl6pPr>
            <a:lvl7pPr lvl="6" indent="0">
              <a:spcBef>
                <a:spcPts val="0"/>
              </a:spcBef>
              <a:spcAft>
                <a:spcPts val="0"/>
              </a:spcAft>
              <a:buClr>
                <a:schemeClr val="dk1"/>
              </a:buClr>
              <a:buSzPts val="2800"/>
              <a:buFont typeface="Arial"/>
              <a:buNone/>
              <a:defRPr sz="2800">
                <a:solidFill>
                  <a:schemeClr val="dk1"/>
                </a:solidFill>
              </a:defRPr>
            </a:lvl7pPr>
            <a:lvl8pPr lvl="7" indent="0">
              <a:spcBef>
                <a:spcPts val="0"/>
              </a:spcBef>
              <a:spcAft>
                <a:spcPts val="0"/>
              </a:spcAft>
              <a:buClr>
                <a:schemeClr val="dk1"/>
              </a:buClr>
              <a:buSzPts val="2800"/>
              <a:buFont typeface="Arial"/>
              <a:buNone/>
              <a:defRPr sz="2800">
                <a:solidFill>
                  <a:schemeClr val="dk1"/>
                </a:solidFill>
              </a:defRPr>
            </a:lvl8pPr>
            <a:lvl9pPr lvl="8" indent="0">
              <a:spcBef>
                <a:spcPts val="0"/>
              </a:spcBef>
              <a:spcAft>
                <a:spcPts val="0"/>
              </a:spcAft>
              <a:buClr>
                <a:schemeClr val="dk1"/>
              </a:buClr>
              <a:buSzPts val="2800"/>
              <a:buFont typeface="Arial"/>
              <a:buNone/>
              <a:defRPr sz="2800">
                <a:solidFill>
                  <a:schemeClr val="dk1"/>
                </a:solidFill>
              </a:defRPr>
            </a:lvl9pPr>
          </a:lstStyle>
          <a:p>
            <a:endParaRPr/>
          </a:p>
        </p:txBody>
      </p:sp>
      <p:sp>
        <p:nvSpPr>
          <p:cNvPr id="90" name="Google Shape;90;p20"/>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400"/>
              <a:buFont typeface="Arial"/>
              <a:buNone/>
              <a:defRPr sz="2400">
                <a:solidFill>
                  <a:schemeClr val="dk1"/>
                </a:solidFill>
              </a:defRPr>
            </a:lvl2pPr>
            <a:lvl3pPr lvl="2" indent="0">
              <a:spcBef>
                <a:spcPts val="0"/>
              </a:spcBef>
              <a:spcAft>
                <a:spcPts val="0"/>
              </a:spcAft>
              <a:buClr>
                <a:schemeClr val="dk1"/>
              </a:buClr>
              <a:buSzPts val="2400"/>
              <a:buFont typeface="Arial"/>
              <a:buNone/>
              <a:defRPr sz="2400">
                <a:solidFill>
                  <a:schemeClr val="dk1"/>
                </a:solidFill>
              </a:defRPr>
            </a:lvl3pPr>
            <a:lvl4pPr lvl="3" indent="0">
              <a:spcBef>
                <a:spcPts val="0"/>
              </a:spcBef>
              <a:spcAft>
                <a:spcPts val="0"/>
              </a:spcAft>
              <a:buClr>
                <a:schemeClr val="dk1"/>
              </a:buClr>
              <a:buSzPts val="2400"/>
              <a:buFont typeface="Arial"/>
              <a:buNone/>
              <a:defRPr sz="2400">
                <a:solidFill>
                  <a:schemeClr val="dk1"/>
                </a:solidFill>
              </a:defRPr>
            </a:lvl4pPr>
            <a:lvl5pPr lvl="4" indent="0">
              <a:spcBef>
                <a:spcPts val="0"/>
              </a:spcBef>
              <a:spcAft>
                <a:spcPts val="0"/>
              </a:spcAft>
              <a:buClr>
                <a:schemeClr val="dk1"/>
              </a:buClr>
              <a:buSzPts val="2400"/>
              <a:buFont typeface="Arial"/>
              <a:buNone/>
              <a:defRPr sz="2400">
                <a:solidFill>
                  <a:schemeClr val="dk1"/>
                </a:solidFill>
              </a:defRPr>
            </a:lvl5pPr>
            <a:lvl6pPr lvl="5" indent="0">
              <a:spcBef>
                <a:spcPts val="0"/>
              </a:spcBef>
              <a:spcAft>
                <a:spcPts val="0"/>
              </a:spcAft>
              <a:buClr>
                <a:schemeClr val="dk1"/>
              </a:buClr>
              <a:buSzPts val="2400"/>
              <a:buFont typeface="Arial"/>
              <a:buNone/>
              <a:defRPr sz="2400">
                <a:solidFill>
                  <a:schemeClr val="dk1"/>
                </a:solidFill>
              </a:defRPr>
            </a:lvl6pPr>
            <a:lvl7pPr lvl="6" indent="0">
              <a:spcBef>
                <a:spcPts val="0"/>
              </a:spcBef>
              <a:spcAft>
                <a:spcPts val="0"/>
              </a:spcAft>
              <a:buClr>
                <a:schemeClr val="dk1"/>
              </a:buClr>
              <a:buSzPts val="2400"/>
              <a:buFont typeface="Arial"/>
              <a:buNone/>
              <a:defRPr sz="2400">
                <a:solidFill>
                  <a:schemeClr val="dk1"/>
                </a:solidFill>
              </a:defRPr>
            </a:lvl7pPr>
            <a:lvl8pPr lvl="7" indent="0">
              <a:spcBef>
                <a:spcPts val="0"/>
              </a:spcBef>
              <a:spcAft>
                <a:spcPts val="0"/>
              </a:spcAft>
              <a:buClr>
                <a:schemeClr val="dk1"/>
              </a:buClr>
              <a:buSzPts val="2400"/>
              <a:buFont typeface="Arial"/>
              <a:buNone/>
              <a:defRPr sz="2400">
                <a:solidFill>
                  <a:schemeClr val="dk1"/>
                </a:solidFill>
              </a:defRPr>
            </a:lvl8pPr>
            <a:lvl9pPr lvl="8" indent="0">
              <a:spcBef>
                <a:spcPts val="0"/>
              </a:spcBef>
              <a:spcAft>
                <a:spcPts val="0"/>
              </a:spcAft>
              <a:buClr>
                <a:schemeClr val="dk1"/>
              </a:buClr>
              <a:buSzPts val="2400"/>
              <a:buFont typeface="Arial"/>
              <a:buNone/>
              <a:defRPr sz="2400">
                <a:solidFill>
                  <a:schemeClr val="dk1"/>
                </a:solidFill>
              </a:defRPr>
            </a:lvl9pPr>
          </a:lstStyle>
          <a:p>
            <a:endParaRPr/>
          </a:p>
        </p:txBody>
      </p:sp>
      <p:sp>
        <p:nvSpPr>
          <p:cNvPr id="93" name="Google Shape;93;p21"/>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200"/>
              <a:buFont typeface="Arial"/>
              <a:buNone/>
              <a:defRPr sz="1200" b="0" i="0" u="none" strike="noStrike" cap="none">
                <a:solidFill>
                  <a:schemeClr val="dk2"/>
                </a:solidFill>
                <a:latin typeface="Arial"/>
                <a:ea typeface="Arial"/>
                <a:cs typeface="Arial"/>
                <a:sym typeface="Arial"/>
              </a:defRPr>
            </a:lvl9pPr>
          </a:lstStyle>
          <a:p>
            <a:endParaRPr/>
          </a:p>
        </p:txBody>
      </p:sp>
      <p:sp>
        <p:nvSpPr>
          <p:cNvPr id="94" name="Google Shape;94;p21"/>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5"/>
        <p:cNvGrpSpPr/>
        <p:nvPr/>
      </p:nvGrpSpPr>
      <p:grpSpPr>
        <a:xfrm>
          <a:off x="0" y="0"/>
          <a:ext cx="0" cy="0"/>
          <a:chOff x="0" y="0"/>
          <a:chExt cx="0" cy="0"/>
        </a:xfrm>
      </p:grpSpPr>
      <p:sp>
        <p:nvSpPr>
          <p:cNvPr id="96" name="Google Shape;96;p22"/>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4800"/>
              <a:buFont typeface="Arial"/>
              <a:buNone/>
              <a:defRPr sz="4800">
                <a:solidFill>
                  <a:schemeClr val="dk1"/>
                </a:solidFill>
              </a:defRPr>
            </a:lvl2pPr>
            <a:lvl3pPr lvl="2" indent="0">
              <a:spcBef>
                <a:spcPts val="0"/>
              </a:spcBef>
              <a:spcAft>
                <a:spcPts val="0"/>
              </a:spcAft>
              <a:buClr>
                <a:schemeClr val="dk1"/>
              </a:buClr>
              <a:buSzPts val="4800"/>
              <a:buFont typeface="Arial"/>
              <a:buNone/>
              <a:defRPr sz="4800">
                <a:solidFill>
                  <a:schemeClr val="dk1"/>
                </a:solidFill>
              </a:defRPr>
            </a:lvl3pPr>
            <a:lvl4pPr lvl="3" indent="0">
              <a:spcBef>
                <a:spcPts val="0"/>
              </a:spcBef>
              <a:spcAft>
                <a:spcPts val="0"/>
              </a:spcAft>
              <a:buClr>
                <a:schemeClr val="dk1"/>
              </a:buClr>
              <a:buSzPts val="4800"/>
              <a:buFont typeface="Arial"/>
              <a:buNone/>
              <a:defRPr sz="4800">
                <a:solidFill>
                  <a:schemeClr val="dk1"/>
                </a:solidFill>
              </a:defRPr>
            </a:lvl4pPr>
            <a:lvl5pPr lvl="4" indent="0">
              <a:spcBef>
                <a:spcPts val="0"/>
              </a:spcBef>
              <a:spcAft>
                <a:spcPts val="0"/>
              </a:spcAft>
              <a:buClr>
                <a:schemeClr val="dk1"/>
              </a:buClr>
              <a:buSzPts val="4800"/>
              <a:buFont typeface="Arial"/>
              <a:buNone/>
              <a:defRPr sz="4800">
                <a:solidFill>
                  <a:schemeClr val="dk1"/>
                </a:solidFill>
              </a:defRPr>
            </a:lvl5pPr>
            <a:lvl6pPr lvl="5" indent="0">
              <a:spcBef>
                <a:spcPts val="0"/>
              </a:spcBef>
              <a:spcAft>
                <a:spcPts val="0"/>
              </a:spcAft>
              <a:buClr>
                <a:schemeClr val="dk1"/>
              </a:buClr>
              <a:buSzPts val="4800"/>
              <a:buFont typeface="Arial"/>
              <a:buNone/>
              <a:defRPr sz="4800">
                <a:solidFill>
                  <a:schemeClr val="dk1"/>
                </a:solidFill>
              </a:defRPr>
            </a:lvl6pPr>
            <a:lvl7pPr lvl="6" indent="0">
              <a:spcBef>
                <a:spcPts val="0"/>
              </a:spcBef>
              <a:spcAft>
                <a:spcPts val="0"/>
              </a:spcAft>
              <a:buClr>
                <a:schemeClr val="dk1"/>
              </a:buClr>
              <a:buSzPts val="4800"/>
              <a:buFont typeface="Arial"/>
              <a:buNone/>
              <a:defRPr sz="4800">
                <a:solidFill>
                  <a:schemeClr val="dk1"/>
                </a:solidFill>
              </a:defRPr>
            </a:lvl7pPr>
            <a:lvl8pPr lvl="7" indent="0">
              <a:spcBef>
                <a:spcPts val="0"/>
              </a:spcBef>
              <a:spcAft>
                <a:spcPts val="0"/>
              </a:spcAft>
              <a:buClr>
                <a:schemeClr val="dk1"/>
              </a:buClr>
              <a:buSzPts val="4800"/>
              <a:buFont typeface="Arial"/>
              <a:buNone/>
              <a:defRPr sz="4800">
                <a:solidFill>
                  <a:schemeClr val="dk1"/>
                </a:solidFill>
              </a:defRPr>
            </a:lvl8pPr>
            <a:lvl9pPr lvl="8" indent="0">
              <a:spcBef>
                <a:spcPts val="0"/>
              </a:spcBef>
              <a:spcAft>
                <a:spcPts val="0"/>
              </a:spcAft>
              <a:buClr>
                <a:schemeClr val="dk1"/>
              </a:buClr>
              <a:buSzPts val="4800"/>
              <a:buFont typeface="Arial"/>
              <a:buNone/>
              <a:defRPr sz="4800">
                <a:solidFill>
                  <a:schemeClr val="dk1"/>
                </a:solidFill>
              </a:defRPr>
            </a:lvl9pPr>
          </a:lstStyle>
          <a:p>
            <a:endParaRPr/>
          </a:p>
        </p:txBody>
      </p:sp>
      <p:sp>
        <p:nvSpPr>
          <p:cNvPr id="97" name="Google Shape;97;p22"/>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0" y="0"/>
            <a:ext cx="9144000" cy="1295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Google Shape;17;p3"/>
          <p:cNvSpPr txBox="1">
            <a:spLocks noGrp="1"/>
          </p:cNvSpPr>
          <p:nvPr>
            <p:ph type="sldNum" idx="12"/>
          </p:nvPr>
        </p:nvSpPr>
        <p:spPr>
          <a:xfrm>
            <a:off x="7010400" y="6553200"/>
            <a:ext cx="2133600" cy="34289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18" name="Google Shape;18;p3"/>
          <p:cNvSpPr txBox="1">
            <a:spLocks noGrp="1"/>
          </p:cNvSpPr>
          <p:nvPr>
            <p:ph type="body" idx="1"/>
          </p:nvPr>
        </p:nvSpPr>
        <p:spPr>
          <a:xfrm>
            <a:off x="152400" y="1295400"/>
            <a:ext cx="8839200" cy="51054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8"/>
        <p:cNvGrpSpPr/>
        <p:nvPr/>
      </p:nvGrpSpPr>
      <p:grpSpPr>
        <a:xfrm>
          <a:off x="0" y="0"/>
          <a:ext cx="0" cy="0"/>
          <a:chOff x="0" y="0"/>
          <a:chExt cx="0" cy="0"/>
        </a:xfrm>
      </p:grpSpPr>
      <p:sp>
        <p:nvSpPr>
          <p:cNvPr id="99" name="Google Shape;99;p23"/>
          <p:cNvSpPr/>
          <p:nvPr/>
        </p:nvSpPr>
        <p:spPr>
          <a:xfrm>
            <a:off x="4572000" y="-166"/>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3"/>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4200"/>
              <a:buFont typeface="Arial"/>
              <a:buNone/>
              <a:defRPr sz="4200">
                <a:solidFill>
                  <a:schemeClr val="dk1"/>
                </a:solidFill>
              </a:defRPr>
            </a:lvl2pPr>
            <a:lvl3pPr lvl="2" indent="0" algn="ctr">
              <a:spcBef>
                <a:spcPts val="0"/>
              </a:spcBef>
              <a:spcAft>
                <a:spcPts val="0"/>
              </a:spcAft>
              <a:buClr>
                <a:schemeClr val="dk1"/>
              </a:buClr>
              <a:buSzPts val="4200"/>
              <a:buFont typeface="Arial"/>
              <a:buNone/>
              <a:defRPr sz="4200">
                <a:solidFill>
                  <a:schemeClr val="dk1"/>
                </a:solidFill>
              </a:defRPr>
            </a:lvl3pPr>
            <a:lvl4pPr lvl="3" indent="0" algn="ctr">
              <a:spcBef>
                <a:spcPts val="0"/>
              </a:spcBef>
              <a:spcAft>
                <a:spcPts val="0"/>
              </a:spcAft>
              <a:buClr>
                <a:schemeClr val="dk1"/>
              </a:buClr>
              <a:buSzPts val="4200"/>
              <a:buFont typeface="Arial"/>
              <a:buNone/>
              <a:defRPr sz="4200">
                <a:solidFill>
                  <a:schemeClr val="dk1"/>
                </a:solidFill>
              </a:defRPr>
            </a:lvl4pPr>
            <a:lvl5pPr lvl="4" indent="0" algn="ctr">
              <a:spcBef>
                <a:spcPts val="0"/>
              </a:spcBef>
              <a:spcAft>
                <a:spcPts val="0"/>
              </a:spcAft>
              <a:buClr>
                <a:schemeClr val="dk1"/>
              </a:buClr>
              <a:buSzPts val="4200"/>
              <a:buFont typeface="Arial"/>
              <a:buNone/>
              <a:defRPr sz="4200">
                <a:solidFill>
                  <a:schemeClr val="dk1"/>
                </a:solidFill>
              </a:defRPr>
            </a:lvl5pPr>
            <a:lvl6pPr lvl="5" indent="0" algn="ctr">
              <a:spcBef>
                <a:spcPts val="0"/>
              </a:spcBef>
              <a:spcAft>
                <a:spcPts val="0"/>
              </a:spcAft>
              <a:buClr>
                <a:schemeClr val="dk1"/>
              </a:buClr>
              <a:buSzPts val="4200"/>
              <a:buFont typeface="Arial"/>
              <a:buNone/>
              <a:defRPr sz="4200">
                <a:solidFill>
                  <a:schemeClr val="dk1"/>
                </a:solidFill>
              </a:defRPr>
            </a:lvl6pPr>
            <a:lvl7pPr lvl="6" indent="0" algn="ctr">
              <a:spcBef>
                <a:spcPts val="0"/>
              </a:spcBef>
              <a:spcAft>
                <a:spcPts val="0"/>
              </a:spcAft>
              <a:buClr>
                <a:schemeClr val="dk1"/>
              </a:buClr>
              <a:buSzPts val="4200"/>
              <a:buFont typeface="Arial"/>
              <a:buNone/>
              <a:defRPr sz="4200">
                <a:solidFill>
                  <a:schemeClr val="dk1"/>
                </a:solidFill>
              </a:defRPr>
            </a:lvl7pPr>
            <a:lvl8pPr lvl="7" indent="0" algn="ctr">
              <a:spcBef>
                <a:spcPts val="0"/>
              </a:spcBef>
              <a:spcAft>
                <a:spcPts val="0"/>
              </a:spcAft>
              <a:buClr>
                <a:schemeClr val="dk1"/>
              </a:buClr>
              <a:buSzPts val="4200"/>
              <a:buFont typeface="Arial"/>
              <a:buNone/>
              <a:defRPr sz="4200">
                <a:solidFill>
                  <a:schemeClr val="dk1"/>
                </a:solidFill>
              </a:defRPr>
            </a:lvl8pPr>
            <a:lvl9pPr lvl="8" indent="0" algn="ctr">
              <a:spcBef>
                <a:spcPts val="0"/>
              </a:spcBef>
              <a:spcAft>
                <a:spcPts val="0"/>
              </a:spcAft>
              <a:buClr>
                <a:schemeClr val="dk1"/>
              </a:buClr>
              <a:buSzPts val="4200"/>
              <a:buFont typeface="Arial"/>
              <a:buNone/>
              <a:defRPr sz="4200">
                <a:solidFill>
                  <a:schemeClr val="dk1"/>
                </a:solidFill>
              </a:defRPr>
            </a:lvl9pPr>
          </a:lstStyle>
          <a:p>
            <a:endParaRPr/>
          </a:p>
        </p:txBody>
      </p:sp>
      <p:sp>
        <p:nvSpPr>
          <p:cNvPr id="101" name="Google Shape;101;p23"/>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102" name="Google Shape;102;p23"/>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lstStyle>
            <a:lvl1pPr marL="457200" marR="0" lvl="0"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103" name="Google Shape;103;p23"/>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4"/>
        <p:cNvGrpSpPr/>
        <p:nvPr/>
      </p:nvGrpSpPr>
      <p:grpSpPr>
        <a:xfrm>
          <a:off x="0" y="0"/>
          <a:ext cx="0" cy="0"/>
          <a:chOff x="0" y="0"/>
          <a:chExt cx="0" cy="0"/>
        </a:xfrm>
      </p:grpSpPr>
      <p:sp>
        <p:nvSpPr>
          <p:cNvPr id="105" name="Google Shape;105;p24"/>
          <p:cNvSpPr txBox="1">
            <a:spLocks noGrp="1"/>
          </p:cNvSpPr>
          <p:nvPr>
            <p:ph type="body" idx="1"/>
          </p:nvPr>
        </p:nvSpPr>
        <p:spPr>
          <a:xfrm>
            <a:off x="311700" y="5640766"/>
            <a:ext cx="5998800" cy="80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106" name="Google Shape;106;p24"/>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7"/>
        <p:cNvGrpSpPr/>
        <p:nvPr/>
      </p:nvGrpSpPr>
      <p:grpSpPr>
        <a:xfrm>
          <a:off x="0" y="0"/>
          <a:ext cx="0" cy="0"/>
          <a:chOff x="0" y="0"/>
          <a:chExt cx="0" cy="0"/>
        </a:xfrm>
      </p:grpSpPr>
      <p:sp>
        <p:nvSpPr>
          <p:cNvPr id="108" name="Google Shape;108;p25"/>
          <p:cNvSpPr txBox="1">
            <a:spLocks noGrp="1"/>
          </p:cNvSpPr>
          <p:nvPr>
            <p:ph type="title"/>
          </p:nvPr>
        </p:nvSpPr>
        <p:spPr>
          <a:xfrm>
            <a:off x="311700" y="1474833"/>
            <a:ext cx="8520600" cy="26181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2000"/>
              <a:buFont typeface="Arial"/>
              <a:buNone/>
              <a:defRPr sz="12000">
                <a:solidFill>
                  <a:schemeClr val="dk1"/>
                </a:solidFill>
              </a:defRPr>
            </a:lvl2pPr>
            <a:lvl3pPr lvl="2" indent="0" algn="ctr">
              <a:spcBef>
                <a:spcPts val="0"/>
              </a:spcBef>
              <a:spcAft>
                <a:spcPts val="0"/>
              </a:spcAft>
              <a:buClr>
                <a:schemeClr val="dk1"/>
              </a:buClr>
              <a:buSzPts val="12000"/>
              <a:buFont typeface="Arial"/>
              <a:buNone/>
              <a:defRPr sz="12000">
                <a:solidFill>
                  <a:schemeClr val="dk1"/>
                </a:solidFill>
              </a:defRPr>
            </a:lvl3pPr>
            <a:lvl4pPr lvl="3" indent="0" algn="ctr">
              <a:spcBef>
                <a:spcPts val="0"/>
              </a:spcBef>
              <a:spcAft>
                <a:spcPts val="0"/>
              </a:spcAft>
              <a:buClr>
                <a:schemeClr val="dk1"/>
              </a:buClr>
              <a:buSzPts val="12000"/>
              <a:buFont typeface="Arial"/>
              <a:buNone/>
              <a:defRPr sz="12000">
                <a:solidFill>
                  <a:schemeClr val="dk1"/>
                </a:solidFill>
              </a:defRPr>
            </a:lvl4pPr>
            <a:lvl5pPr lvl="4" indent="0" algn="ctr">
              <a:spcBef>
                <a:spcPts val="0"/>
              </a:spcBef>
              <a:spcAft>
                <a:spcPts val="0"/>
              </a:spcAft>
              <a:buClr>
                <a:schemeClr val="dk1"/>
              </a:buClr>
              <a:buSzPts val="12000"/>
              <a:buFont typeface="Arial"/>
              <a:buNone/>
              <a:defRPr sz="12000">
                <a:solidFill>
                  <a:schemeClr val="dk1"/>
                </a:solidFill>
              </a:defRPr>
            </a:lvl5pPr>
            <a:lvl6pPr lvl="5" indent="0" algn="ctr">
              <a:spcBef>
                <a:spcPts val="0"/>
              </a:spcBef>
              <a:spcAft>
                <a:spcPts val="0"/>
              </a:spcAft>
              <a:buClr>
                <a:schemeClr val="dk1"/>
              </a:buClr>
              <a:buSzPts val="12000"/>
              <a:buFont typeface="Arial"/>
              <a:buNone/>
              <a:defRPr sz="12000">
                <a:solidFill>
                  <a:schemeClr val="dk1"/>
                </a:solidFill>
              </a:defRPr>
            </a:lvl6pPr>
            <a:lvl7pPr lvl="6" indent="0" algn="ctr">
              <a:spcBef>
                <a:spcPts val="0"/>
              </a:spcBef>
              <a:spcAft>
                <a:spcPts val="0"/>
              </a:spcAft>
              <a:buClr>
                <a:schemeClr val="dk1"/>
              </a:buClr>
              <a:buSzPts val="12000"/>
              <a:buFont typeface="Arial"/>
              <a:buNone/>
              <a:defRPr sz="12000">
                <a:solidFill>
                  <a:schemeClr val="dk1"/>
                </a:solidFill>
              </a:defRPr>
            </a:lvl7pPr>
            <a:lvl8pPr lvl="7" indent="0" algn="ctr">
              <a:spcBef>
                <a:spcPts val="0"/>
              </a:spcBef>
              <a:spcAft>
                <a:spcPts val="0"/>
              </a:spcAft>
              <a:buClr>
                <a:schemeClr val="dk1"/>
              </a:buClr>
              <a:buSzPts val="12000"/>
              <a:buFont typeface="Arial"/>
              <a:buNone/>
              <a:defRPr sz="12000">
                <a:solidFill>
                  <a:schemeClr val="dk1"/>
                </a:solidFill>
              </a:defRPr>
            </a:lvl8pPr>
            <a:lvl9pPr lvl="8" indent="0" algn="ctr">
              <a:spcBef>
                <a:spcPts val="0"/>
              </a:spcBef>
              <a:spcAft>
                <a:spcPts val="0"/>
              </a:spcAft>
              <a:buClr>
                <a:schemeClr val="dk1"/>
              </a:buClr>
              <a:buSzPts val="12000"/>
              <a:buFont typeface="Arial"/>
              <a:buNone/>
              <a:defRPr sz="12000">
                <a:solidFill>
                  <a:schemeClr val="dk1"/>
                </a:solidFill>
              </a:defRPr>
            </a:lvl9pPr>
          </a:lstStyle>
          <a:p>
            <a:endParaRPr/>
          </a:p>
        </p:txBody>
      </p:sp>
      <p:sp>
        <p:nvSpPr>
          <p:cNvPr id="109" name="Google Shape;109;p25"/>
          <p:cNvSpPr txBox="1">
            <a:spLocks noGrp="1"/>
          </p:cNvSpPr>
          <p:nvPr>
            <p:ph type="body" idx="1"/>
          </p:nvPr>
        </p:nvSpPr>
        <p:spPr>
          <a:xfrm>
            <a:off x="311700" y="4202966"/>
            <a:ext cx="8520600" cy="1734300"/>
          </a:xfrm>
          <a:prstGeom prst="rect">
            <a:avLst/>
          </a:prstGeom>
          <a:noFill/>
          <a:ln>
            <a:noFill/>
          </a:ln>
        </p:spPr>
        <p:txBody>
          <a:bodyPr spcFirstLastPara="1" wrap="square" lIns="91425" tIns="91425" rIns="91425" bIns="91425" anchor="t" anchorCtr="0"/>
          <a:lstStyle>
            <a:lvl1pPr marL="457200" marR="0" lvl="0" indent="-228600" algn="ctr"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ctr"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110" name="Google Shape;110;p25"/>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26"/>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3"/>
        <p:cNvGrpSpPr/>
        <p:nvPr/>
      </p:nvGrpSpPr>
      <p:grpSpPr>
        <a:xfrm>
          <a:off x="0" y="0"/>
          <a:ext cx="0" cy="0"/>
          <a:chOff x="0" y="0"/>
          <a:chExt cx="0" cy="0"/>
        </a:xfrm>
      </p:grpSpPr>
      <p:sp>
        <p:nvSpPr>
          <p:cNvPr id="114" name="Google Shape;114;p27"/>
          <p:cNvSpPr txBox="1">
            <a:spLocks noGrp="1"/>
          </p:cNvSpPr>
          <p:nvPr>
            <p:ph type="title"/>
          </p:nvPr>
        </p:nvSpPr>
        <p:spPr>
          <a:xfrm>
            <a:off x="0" y="0"/>
            <a:ext cx="9144000" cy="1295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Clr>
                <a:schemeClr val="dk1"/>
              </a:buClr>
              <a:buSzPts val="1800"/>
              <a:buFont typeface="Arial"/>
              <a:buNone/>
              <a:defRPr sz="1800">
                <a:solidFill>
                  <a:schemeClr val="dk1"/>
                </a:solidFill>
              </a:defRPr>
            </a:lvl2pPr>
            <a:lvl3pPr lvl="2" indent="0" rtl="0">
              <a:spcBef>
                <a:spcPts val="0"/>
              </a:spcBef>
              <a:spcAft>
                <a:spcPts val="0"/>
              </a:spcAft>
              <a:buClr>
                <a:schemeClr val="dk1"/>
              </a:buClr>
              <a:buSzPts val="1800"/>
              <a:buFont typeface="Arial"/>
              <a:buNone/>
              <a:defRPr sz="1800">
                <a:solidFill>
                  <a:schemeClr val="dk1"/>
                </a:solidFill>
              </a:defRPr>
            </a:lvl3pPr>
            <a:lvl4pPr lvl="3" indent="0" rtl="0">
              <a:spcBef>
                <a:spcPts val="0"/>
              </a:spcBef>
              <a:spcAft>
                <a:spcPts val="0"/>
              </a:spcAft>
              <a:buClr>
                <a:schemeClr val="dk1"/>
              </a:buClr>
              <a:buSzPts val="1800"/>
              <a:buFont typeface="Arial"/>
              <a:buNone/>
              <a:defRPr sz="1800">
                <a:solidFill>
                  <a:schemeClr val="dk1"/>
                </a:solidFill>
              </a:defRPr>
            </a:lvl4pPr>
            <a:lvl5pPr lvl="4" indent="0" rtl="0">
              <a:spcBef>
                <a:spcPts val="0"/>
              </a:spcBef>
              <a:spcAft>
                <a:spcPts val="0"/>
              </a:spcAft>
              <a:buClr>
                <a:schemeClr val="dk1"/>
              </a:buClr>
              <a:buSzPts val="1800"/>
              <a:buFont typeface="Arial"/>
              <a:buNone/>
              <a:defRPr sz="1800">
                <a:solidFill>
                  <a:schemeClr val="dk1"/>
                </a:solidFill>
              </a:defRPr>
            </a:lvl5pPr>
            <a:lvl6pPr lvl="5" indent="0" rtl="0">
              <a:spcBef>
                <a:spcPts val="0"/>
              </a:spcBef>
              <a:spcAft>
                <a:spcPts val="0"/>
              </a:spcAft>
              <a:buClr>
                <a:schemeClr val="dk1"/>
              </a:buClr>
              <a:buSzPts val="1800"/>
              <a:buFont typeface="Arial"/>
              <a:buNone/>
              <a:defRPr sz="1800">
                <a:solidFill>
                  <a:schemeClr val="dk1"/>
                </a:solidFill>
              </a:defRPr>
            </a:lvl6pPr>
            <a:lvl7pPr lvl="6" indent="0" rtl="0">
              <a:spcBef>
                <a:spcPts val="0"/>
              </a:spcBef>
              <a:spcAft>
                <a:spcPts val="0"/>
              </a:spcAft>
              <a:buClr>
                <a:schemeClr val="dk1"/>
              </a:buClr>
              <a:buSzPts val="1800"/>
              <a:buFont typeface="Arial"/>
              <a:buNone/>
              <a:defRPr sz="1800">
                <a:solidFill>
                  <a:schemeClr val="dk1"/>
                </a:solidFill>
              </a:defRPr>
            </a:lvl7pPr>
            <a:lvl8pPr lvl="7" indent="0" rtl="0">
              <a:spcBef>
                <a:spcPts val="0"/>
              </a:spcBef>
              <a:spcAft>
                <a:spcPts val="0"/>
              </a:spcAft>
              <a:buClr>
                <a:schemeClr val="dk1"/>
              </a:buClr>
              <a:buSzPts val="1800"/>
              <a:buFont typeface="Arial"/>
              <a:buNone/>
              <a:defRPr sz="1800">
                <a:solidFill>
                  <a:schemeClr val="dk1"/>
                </a:solidFill>
              </a:defRPr>
            </a:lvl8pPr>
            <a:lvl9pPr lvl="8" indent="0" rtl="0">
              <a:spcBef>
                <a:spcPts val="0"/>
              </a:spcBef>
              <a:spcAft>
                <a:spcPts val="0"/>
              </a:spcAft>
              <a:buClr>
                <a:schemeClr val="dk1"/>
              </a:buClr>
              <a:buSzPts val="1800"/>
              <a:buFont typeface="Arial"/>
              <a:buNone/>
              <a:defRPr sz="1800">
                <a:solidFill>
                  <a:schemeClr val="dk1"/>
                </a:solidFill>
              </a:defRPr>
            </a:lvl9pPr>
          </a:lstStyle>
          <a:p>
            <a:endParaRPr/>
          </a:p>
        </p:txBody>
      </p:sp>
      <p:sp>
        <p:nvSpPr>
          <p:cNvPr id="115" name="Google Shape;115;p27"/>
          <p:cNvSpPr txBox="1">
            <a:spLocks noGrp="1"/>
          </p:cNvSpPr>
          <p:nvPr>
            <p:ph type="sldNum" idx="12"/>
          </p:nvPr>
        </p:nvSpPr>
        <p:spPr>
          <a:xfrm>
            <a:off x="7010400" y="6553200"/>
            <a:ext cx="21336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116" name="Google Shape;116;p27"/>
          <p:cNvSpPr txBox="1">
            <a:spLocks noGrp="1"/>
          </p:cNvSpPr>
          <p:nvPr>
            <p:ph type="body" idx="1"/>
          </p:nvPr>
        </p:nvSpPr>
        <p:spPr>
          <a:xfrm>
            <a:off x="152400" y="1295400"/>
            <a:ext cx="8839200" cy="51054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64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17"/>
        <p:cNvGrpSpPr/>
        <p:nvPr/>
      </p:nvGrpSpPr>
      <p:grpSpPr>
        <a:xfrm>
          <a:off x="0" y="0"/>
          <a:ext cx="0" cy="0"/>
          <a:chOff x="0" y="0"/>
          <a:chExt cx="0" cy="0"/>
        </a:xfrm>
      </p:grpSpPr>
      <p:sp>
        <p:nvSpPr>
          <p:cNvPr id="118" name="Google Shape;118;p2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Clr>
                <a:schemeClr val="dk1"/>
              </a:buClr>
              <a:buSzPts val="1800"/>
              <a:buFont typeface="Arial"/>
              <a:buNone/>
              <a:defRPr sz="1800">
                <a:solidFill>
                  <a:schemeClr val="dk1"/>
                </a:solidFill>
              </a:defRPr>
            </a:lvl2pPr>
            <a:lvl3pPr lvl="2" indent="0" rtl="0">
              <a:spcBef>
                <a:spcPts val="0"/>
              </a:spcBef>
              <a:spcAft>
                <a:spcPts val="0"/>
              </a:spcAft>
              <a:buClr>
                <a:schemeClr val="dk1"/>
              </a:buClr>
              <a:buSzPts val="1800"/>
              <a:buFont typeface="Arial"/>
              <a:buNone/>
              <a:defRPr sz="1800">
                <a:solidFill>
                  <a:schemeClr val="dk1"/>
                </a:solidFill>
              </a:defRPr>
            </a:lvl3pPr>
            <a:lvl4pPr lvl="3" indent="0" rtl="0">
              <a:spcBef>
                <a:spcPts val="0"/>
              </a:spcBef>
              <a:spcAft>
                <a:spcPts val="0"/>
              </a:spcAft>
              <a:buClr>
                <a:schemeClr val="dk1"/>
              </a:buClr>
              <a:buSzPts val="1800"/>
              <a:buFont typeface="Arial"/>
              <a:buNone/>
              <a:defRPr sz="1800">
                <a:solidFill>
                  <a:schemeClr val="dk1"/>
                </a:solidFill>
              </a:defRPr>
            </a:lvl4pPr>
            <a:lvl5pPr lvl="4" indent="0" rtl="0">
              <a:spcBef>
                <a:spcPts val="0"/>
              </a:spcBef>
              <a:spcAft>
                <a:spcPts val="0"/>
              </a:spcAft>
              <a:buClr>
                <a:schemeClr val="dk1"/>
              </a:buClr>
              <a:buSzPts val="1800"/>
              <a:buFont typeface="Arial"/>
              <a:buNone/>
              <a:defRPr sz="1800">
                <a:solidFill>
                  <a:schemeClr val="dk1"/>
                </a:solidFill>
              </a:defRPr>
            </a:lvl5pPr>
            <a:lvl6pPr lvl="5" indent="0" rtl="0">
              <a:spcBef>
                <a:spcPts val="0"/>
              </a:spcBef>
              <a:spcAft>
                <a:spcPts val="0"/>
              </a:spcAft>
              <a:buClr>
                <a:schemeClr val="dk1"/>
              </a:buClr>
              <a:buSzPts val="1800"/>
              <a:buFont typeface="Arial"/>
              <a:buNone/>
              <a:defRPr sz="1800">
                <a:solidFill>
                  <a:schemeClr val="dk1"/>
                </a:solidFill>
              </a:defRPr>
            </a:lvl6pPr>
            <a:lvl7pPr lvl="6" indent="0" rtl="0">
              <a:spcBef>
                <a:spcPts val="0"/>
              </a:spcBef>
              <a:spcAft>
                <a:spcPts val="0"/>
              </a:spcAft>
              <a:buClr>
                <a:schemeClr val="dk1"/>
              </a:buClr>
              <a:buSzPts val="1800"/>
              <a:buFont typeface="Arial"/>
              <a:buNone/>
              <a:defRPr sz="1800">
                <a:solidFill>
                  <a:schemeClr val="dk1"/>
                </a:solidFill>
              </a:defRPr>
            </a:lvl7pPr>
            <a:lvl8pPr lvl="7" indent="0" rtl="0">
              <a:spcBef>
                <a:spcPts val="0"/>
              </a:spcBef>
              <a:spcAft>
                <a:spcPts val="0"/>
              </a:spcAft>
              <a:buClr>
                <a:schemeClr val="dk1"/>
              </a:buClr>
              <a:buSzPts val="1800"/>
              <a:buFont typeface="Arial"/>
              <a:buNone/>
              <a:defRPr sz="1800">
                <a:solidFill>
                  <a:schemeClr val="dk1"/>
                </a:solidFill>
              </a:defRPr>
            </a:lvl8pPr>
            <a:lvl9pPr lvl="8" indent="0" rtl="0">
              <a:spcBef>
                <a:spcPts val="0"/>
              </a:spcBef>
              <a:spcAft>
                <a:spcPts val="0"/>
              </a:spcAft>
              <a:buClr>
                <a:schemeClr val="dk1"/>
              </a:buClr>
              <a:buSzPts val="1800"/>
              <a:buFont typeface="Arial"/>
              <a:buNone/>
              <a:defRPr sz="1800">
                <a:solidFill>
                  <a:schemeClr val="dk1"/>
                </a:solidFill>
              </a:defRPr>
            </a:lvl9pPr>
          </a:lstStyle>
          <a:p>
            <a:endParaRPr/>
          </a:p>
        </p:txBody>
      </p:sp>
      <p:sp>
        <p:nvSpPr>
          <p:cNvPr id="119" name="Google Shape;119;p2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15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15000"/>
              </a:lnSpc>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15000"/>
              </a:lnSpc>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0" name="Google Shape;120;p2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2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7"/>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8"/>
        <p:cNvGrpSpPr/>
        <p:nvPr/>
      </p:nvGrpSpPr>
      <p:grpSpPr>
        <a:xfrm>
          <a:off x="0" y="0"/>
          <a:ext cx="0" cy="0"/>
          <a:chOff x="0" y="0"/>
          <a:chExt cx="0" cy="0"/>
        </a:xfrm>
      </p:grpSpPr>
      <p:sp>
        <p:nvSpPr>
          <p:cNvPr id="129" name="Google Shape;129;p31"/>
          <p:cNvSpPr txBox="1">
            <a:spLocks noGrp="1"/>
          </p:cNvSpPr>
          <p:nvPr>
            <p:ph type="ctrTitle"/>
          </p:nvPr>
        </p:nvSpPr>
        <p:spPr>
          <a:xfrm>
            <a:off x="311708" y="992766"/>
            <a:ext cx="8520600" cy="27369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5200"/>
              <a:buFont typeface="Arial"/>
              <a:buNone/>
              <a:defRPr sz="5200">
                <a:solidFill>
                  <a:schemeClr val="dk1"/>
                </a:solidFill>
              </a:defRPr>
            </a:lvl2pPr>
            <a:lvl3pPr lvl="2" algn="ctr" rtl="0">
              <a:spcBef>
                <a:spcPts val="0"/>
              </a:spcBef>
              <a:spcAft>
                <a:spcPts val="0"/>
              </a:spcAft>
              <a:buClr>
                <a:schemeClr val="dk1"/>
              </a:buClr>
              <a:buSzPts val="5200"/>
              <a:buFont typeface="Arial"/>
              <a:buNone/>
              <a:defRPr sz="5200">
                <a:solidFill>
                  <a:schemeClr val="dk1"/>
                </a:solidFill>
              </a:defRPr>
            </a:lvl3pPr>
            <a:lvl4pPr lvl="3" algn="ctr" rtl="0">
              <a:spcBef>
                <a:spcPts val="0"/>
              </a:spcBef>
              <a:spcAft>
                <a:spcPts val="0"/>
              </a:spcAft>
              <a:buClr>
                <a:schemeClr val="dk1"/>
              </a:buClr>
              <a:buSzPts val="5200"/>
              <a:buFont typeface="Arial"/>
              <a:buNone/>
              <a:defRPr sz="5200">
                <a:solidFill>
                  <a:schemeClr val="dk1"/>
                </a:solidFill>
              </a:defRPr>
            </a:lvl4pPr>
            <a:lvl5pPr lvl="4" algn="ctr" rtl="0">
              <a:spcBef>
                <a:spcPts val="0"/>
              </a:spcBef>
              <a:spcAft>
                <a:spcPts val="0"/>
              </a:spcAft>
              <a:buClr>
                <a:schemeClr val="dk1"/>
              </a:buClr>
              <a:buSzPts val="5200"/>
              <a:buFont typeface="Arial"/>
              <a:buNone/>
              <a:defRPr sz="5200">
                <a:solidFill>
                  <a:schemeClr val="dk1"/>
                </a:solidFill>
              </a:defRPr>
            </a:lvl5pPr>
            <a:lvl6pPr lvl="5" algn="ctr" rtl="0">
              <a:spcBef>
                <a:spcPts val="0"/>
              </a:spcBef>
              <a:spcAft>
                <a:spcPts val="0"/>
              </a:spcAft>
              <a:buClr>
                <a:schemeClr val="dk1"/>
              </a:buClr>
              <a:buSzPts val="5200"/>
              <a:buFont typeface="Arial"/>
              <a:buNone/>
              <a:defRPr sz="5200">
                <a:solidFill>
                  <a:schemeClr val="dk1"/>
                </a:solidFill>
              </a:defRPr>
            </a:lvl6pPr>
            <a:lvl7pPr lvl="6" algn="ctr" rtl="0">
              <a:spcBef>
                <a:spcPts val="0"/>
              </a:spcBef>
              <a:spcAft>
                <a:spcPts val="0"/>
              </a:spcAft>
              <a:buClr>
                <a:schemeClr val="dk1"/>
              </a:buClr>
              <a:buSzPts val="5200"/>
              <a:buFont typeface="Arial"/>
              <a:buNone/>
              <a:defRPr sz="5200">
                <a:solidFill>
                  <a:schemeClr val="dk1"/>
                </a:solidFill>
              </a:defRPr>
            </a:lvl7pPr>
            <a:lvl8pPr lvl="7" algn="ctr" rtl="0">
              <a:spcBef>
                <a:spcPts val="0"/>
              </a:spcBef>
              <a:spcAft>
                <a:spcPts val="0"/>
              </a:spcAft>
              <a:buClr>
                <a:schemeClr val="dk1"/>
              </a:buClr>
              <a:buSzPts val="5200"/>
              <a:buFont typeface="Arial"/>
              <a:buNone/>
              <a:defRPr sz="5200">
                <a:solidFill>
                  <a:schemeClr val="dk1"/>
                </a:solidFill>
              </a:defRPr>
            </a:lvl8pPr>
            <a:lvl9pPr lvl="8" algn="ctr" rtl="0">
              <a:spcBef>
                <a:spcPts val="0"/>
              </a:spcBef>
              <a:spcAft>
                <a:spcPts val="0"/>
              </a:spcAft>
              <a:buClr>
                <a:schemeClr val="dk1"/>
              </a:buClr>
              <a:buSzPts val="5200"/>
              <a:buFont typeface="Arial"/>
              <a:buNone/>
              <a:defRPr sz="5200">
                <a:solidFill>
                  <a:schemeClr val="dk1"/>
                </a:solidFill>
              </a:defRPr>
            </a:lvl9pPr>
          </a:lstStyle>
          <a:p>
            <a:endParaRPr/>
          </a:p>
        </p:txBody>
      </p:sp>
      <p:sp>
        <p:nvSpPr>
          <p:cNvPr id="130" name="Google Shape;130;p31"/>
          <p:cNvSpPr txBox="1">
            <a:spLocks noGrp="1"/>
          </p:cNvSpPr>
          <p:nvPr>
            <p:ph type="subTitle" idx="1"/>
          </p:nvPr>
        </p:nvSpPr>
        <p:spPr>
          <a:xfrm>
            <a:off x="311700" y="3778832"/>
            <a:ext cx="8520600" cy="10569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31" name="Google Shape;131;p31"/>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2"/>
        <p:cNvGrpSpPr/>
        <p:nvPr/>
      </p:nvGrpSpPr>
      <p:grpSpPr>
        <a:xfrm>
          <a:off x="0" y="0"/>
          <a:ext cx="0" cy="0"/>
          <a:chOff x="0" y="0"/>
          <a:chExt cx="0" cy="0"/>
        </a:xfrm>
      </p:grpSpPr>
      <p:sp>
        <p:nvSpPr>
          <p:cNvPr id="133" name="Google Shape;133;p32"/>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3600"/>
              <a:buFont typeface="Arial"/>
              <a:buNone/>
              <a:defRPr sz="3600">
                <a:solidFill>
                  <a:schemeClr val="dk1"/>
                </a:solidFill>
              </a:defRPr>
            </a:lvl2pPr>
            <a:lvl3pPr lvl="2" algn="ctr" rtl="0">
              <a:spcBef>
                <a:spcPts val="0"/>
              </a:spcBef>
              <a:spcAft>
                <a:spcPts val="0"/>
              </a:spcAft>
              <a:buClr>
                <a:schemeClr val="dk1"/>
              </a:buClr>
              <a:buSzPts val="3600"/>
              <a:buFont typeface="Arial"/>
              <a:buNone/>
              <a:defRPr sz="3600">
                <a:solidFill>
                  <a:schemeClr val="dk1"/>
                </a:solidFill>
              </a:defRPr>
            </a:lvl3pPr>
            <a:lvl4pPr lvl="3" algn="ctr" rtl="0">
              <a:spcBef>
                <a:spcPts val="0"/>
              </a:spcBef>
              <a:spcAft>
                <a:spcPts val="0"/>
              </a:spcAft>
              <a:buClr>
                <a:schemeClr val="dk1"/>
              </a:buClr>
              <a:buSzPts val="3600"/>
              <a:buFont typeface="Arial"/>
              <a:buNone/>
              <a:defRPr sz="3600">
                <a:solidFill>
                  <a:schemeClr val="dk1"/>
                </a:solidFill>
              </a:defRPr>
            </a:lvl4pPr>
            <a:lvl5pPr lvl="4" algn="ctr" rtl="0">
              <a:spcBef>
                <a:spcPts val="0"/>
              </a:spcBef>
              <a:spcAft>
                <a:spcPts val="0"/>
              </a:spcAft>
              <a:buClr>
                <a:schemeClr val="dk1"/>
              </a:buClr>
              <a:buSzPts val="3600"/>
              <a:buFont typeface="Arial"/>
              <a:buNone/>
              <a:defRPr sz="3600">
                <a:solidFill>
                  <a:schemeClr val="dk1"/>
                </a:solidFill>
              </a:defRPr>
            </a:lvl5pPr>
            <a:lvl6pPr lvl="5" algn="ctr" rtl="0">
              <a:spcBef>
                <a:spcPts val="0"/>
              </a:spcBef>
              <a:spcAft>
                <a:spcPts val="0"/>
              </a:spcAft>
              <a:buClr>
                <a:schemeClr val="dk1"/>
              </a:buClr>
              <a:buSzPts val="3600"/>
              <a:buFont typeface="Arial"/>
              <a:buNone/>
              <a:defRPr sz="3600">
                <a:solidFill>
                  <a:schemeClr val="dk1"/>
                </a:solidFill>
              </a:defRPr>
            </a:lvl6pPr>
            <a:lvl7pPr lvl="6" algn="ctr" rtl="0">
              <a:spcBef>
                <a:spcPts val="0"/>
              </a:spcBef>
              <a:spcAft>
                <a:spcPts val="0"/>
              </a:spcAft>
              <a:buClr>
                <a:schemeClr val="dk1"/>
              </a:buClr>
              <a:buSzPts val="3600"/>
              <a:buFont typeface="Arial"/>
              <a:buNone/>
              <a:defRPr sz="3600">
                <a:solidFill>
                  <a:schemeClr val="dk1"/>
                </a:solidFill>
              </a:defRPr>
            </a:lvl7pPr>
            <a:lvl8pPr lvl="7" algn="ctr" rtl="0">
              <a:spcBef>
                <a:spcPts val="0"/>
              </a:spcBef>
              <a:spcAft>
                <a:spcPts val="0"/>
              </a:spcAft>
              <a:buClr>
                <a:schemeClr val="dk1"/>
              </a:buClr>
              <a:buSzPts val="3600"/>
              <a:buFont typeface="Arial"/>
              <a:buNone/>
              <a:defRPr sz="3600">
                <a:solidFill>
                  <a:schemeClr val="dk1"/>
                </a:solidFill>
              </a:defRPr>
            </a:lvl8pPr>
            <a:lvl9pPr lvl="8" algn="ctr" rtl="0">
              <a:spcBef>
                <a:spcPts val="0"/>
              </a:spcBef>
              <a:spcAft>
                <a:spcPts val="0"/>
              </a:spcAft>
              <a:buClr>
                <a:schemeClr val="dk1"/>
              </a:buClr>
              <a:buSzPts val="3600"/>
              <a:buFont typeface="Arial"/>
              <a:buNone/>
              <a:defRPr sz="3600">
                <a:solidFill>
                  <a:schemeClr val="dk1"/>
                </a:solidFill>
              </a:defRPr>
            </a:lvl9pPr>
          </a:lstStyle>
          <a:p>
            <a:endParaRPr/>
          </a:p>
        </p:txBody>
      </p:sp>
      <p:sp>
        <p:nvSpPr>
          <p:cNvPr id="134" name="Google Shape;134;p32"/>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5"/>
        <p:cNvGrpSpPr/>
        <p:nvPr/>
      </p:nvGrpSpPr>
      <p:grpSpPr>
        <a:xfrm>
          <a:off x="0" y="0"/>
          <a:ext cx="0" cy="0"/>
          <a:chOff x="0" y="0"/>
          <a:chExt cx="0" cy="0"/>
        </a:xfrm>
      </p:grpSpPr>
      <p:sp>
        <p:nvSpPr>
          <p:cNvPr id="136" name="Google Shape;136;p33"/>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a:endParaRPr/>
          </a:p>
        </p:txBody>
      </p:sp>
      <p:sp>
        <p:nvSpPr>
          <p:cNvPr id="137" name="Google Shape;137;p3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138" name="Google Shape;138;p33"/>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9"/>
        <p:cNvGrpSpPr/>
        <p:nvPr/>
      </p:nvGrpSpPr>
      <p:grpSpPr>
        <a:xfrm>
          <a:off x="0" y="0"/>
          <a:ext cx="0" cy="0"/>
          <a:chOff x="0" y="0"/>
          <a:chExt cx="0" cy="0"/>
        </a:xfrm>
      </p:grpSpPr>
      <p:sp>
        <p:nvSpPr>
          <p:cNvPr id="20" name="Google Shape;20;p4"/>
          <p:cNvSpPr txBox="1">
            <a:spLocks noGrp="1"/>
          </p:cNvSpPr>
          <p:nvPr>
            <p:ph type="dt" idx="10"/>
          </p:nvPr>
        </p:nvSpPr>
        <p:spPr>
          <a:xfrm>
            <a:off x="6096000" y="6248400"/>
            <a:ext cx="26670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4"/>
          <p:cNvSpPr txBox="1">
            <a:spLocks noGrp="1"/>
          </p:cNvSpPr>
          <p:nvPr>
            <p:ph type="ftr" idx="11"/>
          </p:nvPr>
        </p:nvSpPr>
        <p:spPr>
          <a:xfrm>
            <a:off x="609600" y="6248206"/>
            <a:ext cx="5421083"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sldNum" idx="12"/>
          </p:nvPr>
        </p:nvSpPr>
        <p:spPr>
          <a:xfrm>
            <a:off x="0" y="6248400"/>
            <a:ext cx="533400" cy="381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1pPr>
            <a:lvl2pPr marL="0" marR="0" lvl="1"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2pPr>
            <a:lvl3pPr marL="0" marR="0" lvl="2"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3pPr>
            <a:lvl4pPr marL="0" marR="0" lvl="3"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4pPr>
            <a:lvl5pPr marL="0" marR="0" lvl="4"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5pPr>
            <a:lvl6pPr marL="0" marR="0" lvl="5"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6pPr>
            <a:lvl7pPr marL="0" marR="0" lvl="6"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7pPr>
            <a:lvl8pPr marL="0" marR="0" lvl="7"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8pPr>
            <a:lvl9pPr marL="0" marR="0" lvl="8"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9"/>
        <p:cNvGrpSpPr/>
        <p:nvPr/>
      </p:nvGrpSpPr>
      <p:grpSpPr>
        <a:xfrm>
          <a:off x="0" y="0"/>
          <a:ext cx="0" cy="0"/>
          <a:chOff x="0" y="0"/>
          <a:chExt cx="0" cy="0"/>
        </a:xfrm>
      </p:grpSpPr>
      <p:sp>
        <p:nvSpPr>
          <p:cNvPr id="140" name="Google Shape;140;p34"/>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a:endParaRPr/>
          </a:p>
        </p:txBody>
      </p:sp>
      <p:sp>
        <p:nvSpPr>
          <p:cNvPr id="141" name="Google Shape;141;p34"/>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200"/>
              <a:buFont typeface="Arial"/>
              <a:buNone/>
              <a:defRPr sz="1200" b="0" i="0" u="none" strike="noStrike" cap="none">
                <a:solidFill>
                  <a:schemeClr val="dk2"/>
                </a:solidFill>
                <a:latin typeface="Arial"/>
                <a:ea typeface="Arial"/>
                <a:cs typeface="Arial"/>
                <a:sym typeface="Arial"/>
              </a:defRPr>
            </a:lvl9pPr>
          </a:lstStyle>
          <a:p>
            <a:endParaRPr/>
          </a:p>
        </p:txBody>
      </p:sp>
      <p:sp>
        <p:nvSpPr>
          <p:cNvPr id="142" name="Google Shape;142;p34"/>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200"/>
              <a:buFont typeface="Arial"/>
              <a:buNone/>
              <a:defRPr sz="1200" b="0" i="0" u="none" strike="noStrike" cap="none">
                <a:solidFill>
                  <a:schemeClr val="dk2"/>
                </a:solidFill>
                <a:latin typeface="Arial"/>
                <a:ea typeface="Arial"/>
                <a:cs typeface="Arial"/>
                <a:sym typeface="Arial"/>
              </a:defRPr>
            </a:lvl9pPr>
          </a:lstStyle>
          <a:p>
            <a:endParaRPr/>
          </a:p>
        </p:txBody>
      </p:sp>
      <p:sp>
        <p:nvSpPr>
          <p:cNvPr id="143" name="Google Shape;143;p34"/>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Google Shape;145;p35"/>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a:endParaRPr/>
          </a:p>
        </p:txBody>
      </p:sp>
      <p:sp>
        <p:nvSpPr>
          <p:cNvPr id="146" name="Google Shape;146;p35"/>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47"/>
        <p:cNvGrpSpPr/>
        <p:nvPr/>
      </p:nvGrpSpPr>
      <p:grpSpPr>
        <a:xfrm>
          <a:off x="0" y="0"/>
          <a:ext cx="0" cy="0"/>
          <a:chOff x="0" y="0"/>
          <a:chExt cx="0" cy="0"/>
        </a:xfrm>
      </p:grpSpPr>
      <p:sp>
        <p:nvSpPr>
          <p:cNvPr id="148" name="Google Shape;148;p36"/>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2400"/>
              <a:buFont typeface="Arial"/>
              <a:buNone/>
              <a:defRPr sz="2400">
                <a:solidFill>
                  <a:schemeClr val="dk1"/>
                </a:solidFill>
              </a:defRPr>
            </a:lvl2pPr>
            <a:lvl3pPr lvl="2" rtl="0">
              <a:spcBef>
                <a:spcPts val="0"/>
              </a:spcBef>
              <a:spcAft>
                <a:spcPts val="0"/>
              </a:spcAft>
              <a:buClr>
                <a:schemeClr val="dk1"/>
              </a:buClr>
              <a:buSzPts val="2400"/>
              <a:buFont typeface="Arial"/>
              <a:buNone/>
              <a:defRPr sz="2400">
                <a:solidFill>
                  <a:schemeClr val="dk1"/>
                </a:solidFill>
              </a:defRPr>
            </a:lvl3pPr>
            <a:lvl4pPr lvl="3" rtl="0">
              <a:spcBef>
                <a:spcPts val="0"/>
              </a:spcBef>
              <a:spcAft>
                <a:spcPts val="0"/>
              </a:spcAft>
              <a:buClr>
                <a:schemeClr val="dk1"/>
              </a:buClr>
              <a:buSzPts val="2400"/>
              <a:buFont typeface="Arial"/>
              <a:buNone/>
              <a:defRPr sz="2400">
                <a:solidFill>
                  <a:schemeClr val="dk1"/>
                </a:solidFill>
              </a:defRPr>
            </a:lvl4pPr>
            <a:lvl5pPr lvl="4" rtl="0">
              <a:spcBef>
                <a:spcPts val="0"/>
              </a:spcBef>
              <a:spcAft>
                <a:spcPts val="0"/>
              </a:spcAft>
              <a:buClr>
                <a:schemeClr val="dk1"/>
              </a:buClr>
              <a:buSzPts val="2400"/>
              <a:buFont typeface="Arial"/>
              <a:buNone/>
              <a:defRPr sz="2400">
                <a:solidFill>
                  <a:schemeClr val="dk1"/>
                </a:solidFill>
              </a:defRPr>
            </a:lvl5pPr>
            <a:lvl6pPr lvl="5" rtl="0">
              <a:spcBef>
                <a:spcPts val="0"/>
              </a:spcBef>
              <a:spcAft>
                <a:spcPts val="0"/>
              </a:spcAft>
              <a:buClr>
                <a:schemeClr val="dk1"/>
              </a:buClr>
              <a:buSzPts val="2400"/>
              <a:buFont typeface="Arial"/>
              <a:buNone/>
              <a:defRPr sz="2400">
                <a:solidFill>
                  <a:schemeClr val="dk1"/>
                </a:solidFill>
              </a:defRPr>
            </a:lvl6pPr>
            <a:lvl7pPr lvl="6" rtl="0">
              <a:spcBef>
                <a:spcPts val="0"/>
              </a:spcBef>
              <a:spcAft>
                <a:spcPts val="0"/>
              </a:spcAft>
              <a:buClr>
                <a:schemeClr val="dk1"/>
              </a:buClr>
              <a:buSzPts val="2400"/>
              <a:buFont typeface="Arial"/>
              <a:buNone/>
              <a:defRPr sz="2400">
                <a:solidFill>
                  <a:schemeClr val="dk1"/>
                </a:solidFill>
              </a:defRPr>
            </a:lvl7pPr>
            <a:lvl8pPr lvl="7" rtl="0">
              <a:spcBef>
                <a:spcPts val="0"/>
              </a:spcBef>
              <a:spcAft>
                <a:spcPts val="0"/>
              </a:spcAft>
              <a:buClr>
                <a:schemeClr val="dk1"/>
              </a:buClr>
              <a:buSzPts val="2400"/>
              <a:buFont typeface="Arial"/>
              <a:buNone/>
              <a:defRPr sz="2400">
                <a:solidFill>
                  <a:schemeClr val="dk1"/>
                </a:solidFill>
              </a:defRPr>
            </a:lvl8pPr>
            <a:lvl9pPr lvl="8" rtl="0">
              <a:spcBef>
                <a:spcPts val="0"/>
              </a:spcBef>
              <a:spcAft>
                <a:spcPts val="0"/>
              </a:spcAft>
              <a:buClr>
                <a:schemeClr val="dk1"/>
              </a:buClr>
              <a:buSzPts val="2400"/>
              <a:buFont typeface="Arial"/>
              <a:buNone/>
              <a:defRPr sz="2400">
                <a:solidFill>
                  <a:schemeClr val="dk1"/>
                </a:solidFill>
              </a:defRPr>
            </a:lvl9pPr>
          </a:lstStyle>
          <a:p>
            <a:endParaRPr/>
          </a:p>
        </p:txBody>
      </p:sp>
      <p:sp>
        <p:nvSpPr>
          <p:cNvPr id="149" name="Google Shape;149;p36"/>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200"/>
              <a:buFont typeface="Arial"/>
              <a:buNone/>
              <a:defRPr sz="1200" b="0" i="0" u="none" strike="noStrike" cap="none">
                <a:solidFill>
                  <a:schemeClr val="dk2"/>
                </a:solidFill>
                <a:latin typeface="Arial"/>
                <a:ea typeface="Arial"/>
                <a:cs typeface="Arial"/>
                <a:sym typeface="Arial"/>
              </a:defRPr>
            </a:lvl9pPr>
          </a:lstStyle>
          <a:p>
            <a:endParaRPr/>
          </a:p>
        </p:txBody>
      </p:sp>
      <p:sp>
        <p:nvSpPr>
          <p:cNvPr id="150" name="Google Shape;150;p36"/>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1"/>
        <p:cNvGrpSpPr/>
        <p:nvPr/>
      </p:nvGrpSpPr>
      <p:grpSpPr>
        <a:xfrm>
          <a:off x="0" y="0"/>
          <a:ext cx="0" cy="0"/>
          <a:chOff x="0" y="0"/>
          <a:chExt cx="0" cy="0"/>
        </a:xfrm>
      </p:grpSpPr>
      <p:sp>
        <p:nvSpPr>
          <p:cNvPr id="152" name="Google Shape;152;p37"/>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4800"/>
              <a:buFont typeface="Arial"/>
              <a:buNone/>
              <a:defRPr sz="4800">
                <a:solidFill>
                  <a:schemeClr val="dk1"/>
                </a:solidFill>
              </a:defRPr>
            </a:lvl2pPr>
            <a:lvl3pPr lvl="2" rtl="0">
              <a:spcBef>
                <a:spcPts val="0"/>
              </a:spcBef>
              <a:spcAft>
                <a:spcPts val="0"/>
              </a:spcAft>
              <a:buClr>
                <a:schemeClr val="dk1"/>
              </a:buClr>
              <a:buSzPts val="4800"/>
              <a:buFont typeface="Arial"/>
              <a:buNone/>
              <a:defRPr sz="4800">
                <a:solidFill>
                  <a:schemeClr val="dk1"/>
                </a:solidFill>
              </a:defRPr>
            </a:lvl3pPr>
            <a:lvl4pPr lvl="3" rtl="0">
              <a:spcBef>
                <a:spcPts val="0"/>
              </a:spcBef>
              <a:spcAft>
                <a:spcPts val="0"/>
              </a:spcAft>
              <a:buClr>
                <a:schemeClr val="dk1"/>
              </a:buClr>
              <a:buSzPts val="4800"/>
              <a:buFont typeface="Arial"/>
              <a:buNone/>
              <a:defRPr sz="4800">
                <a:solidFill>
                  <a:schemeClr val="dk1"/>
                </a:solidFill>
              </a:defRPr>
            </a:lvl4pPr>
            <a:lvl5pPr lvl="4" rtl="0">
              <a:spcBef>
                <a:spcPts val="0"/>
              </a:spcBef>
              <a:spcAft>
                <a:spcPts val="0"/>
              </a:spcAft>
              <a:buClr>
                <a:schemeClr val="dk1"/>
              </a:buClr>
              <a:buSzPts val="4800"/>
              <a:buFont typeface="Arial"/>
              <a:buNone/>
              <a:defRPr sz="4800">
                <a:solidFill>
                  <a:schemeClr val="dk1"/>
                </a:solidFill>
              </a:defRPr>
            </a:lvl5pPr>
            <a:lvl6pPr lvl="5" rtl="0">
              <a:spcBef>
                <a:spcPts val="0"/>
              </a:spcBef>
              <a:spcAft>
                <a:spcPts val="0"/>
              </a:spcAft>
              <a:buClr>
                <a:schemeClr val="dk1"/>
              </a:buClr>
              <a:buSzPts val="4800"/>
              <a:buFont typeface="Arial"/>
              <a:buNone/>
              <a:defRPr sz="4800">
                <a:solidFill>
                  <a:schemeClr val="dk1"/>
                </a:solidFill>
              </a:defRPr>
            </a:lvl6pPr>
            <a:lvl7pPr lvl="6" rtl="0">
              <a:spcBef>
                <a:spcPts val="0"/>
              </a:spcBef>
              <a:spcAft>
                <a:spcPts val="0"/>
              </a:spcAft>
              <a:buClr>
                <a:schemeClr val="dk1"/>
              </a:buClr>
              <a:buSzPts val="4800"/>
              <a:buFont typeface="Arial"/>
              <a:buNone/>
              <a:defRPr sz="4800">
                <a:solidFill>
                  <a:schemeClr val="dk1"/>
                </a:solidFill>
              </a:defRPr>
            </a:lvl7pPr>
            <a:lvl8pPr lvl="7" rtl="0">
              <a:spcBef>
                <a:spcPts val="0"/>
              </a:spcBef>
              <a:spcAft>
                <a:spcPts val="0"/>
              </a:spcAft>
              <a:buClr>
                <a:schemeClr val="dk1"/>
              </a:buClr>
              <a:buSzPts val="4800"/>
              <a:buFont typeface="Arial"/>
              <a:buNone/>
              <a:defRPr sz="4800">
                <a:solidFill>
                  <a:schemeClr val="dk1"/>
                </a:solidFill>
              </a:defRPr>
            </a:lvl8pPr>
            <a:lvl9pPr lvl="8" rtl="0">
              <a:spcBef>
                <a:spcPts val="0"/>
              </a:spcBef>
              <a:spcAft>
                <a:spcPts val="0"/>
              </a:spcAft>
              <a:buClr>
                <a:schemeClr val="dk1"/>
              </a:buClr>
              <a:buSzPts val="4800"/>
              <a:buFont typeface="Arial"/>
              <a:buNone/>
              <a:defRPr sz="4800">
                <a:solidFill>
                  <a:schemeClr val="dk1"/>
                </a:solidFill>
              </a:defRPr>
            </a:lvl9pPr>
          </a:lstStyle>
          <a:p>
            <a:endParaRPr/>
          </a:p>
        </p:txBody>
      </p:sp>
      <p:sp>
        <p:nvSpPr>
          <p:cNvPr id="153" name="Google Shape;153;p37"/>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4"/>
        <p:cNvGrpSpPr/>
        <p:nvPr/>
      </p:nvGrpSpPr>
      <p:grpSpPr>
        <a:xfrm>
          <a:off x="0" y="0"/>
          <a:ext cx="0" cy="0"/>
          <a:chOff x="0" y="0"/>
          <a:chExt cx="0" cy="0"/>
        </a:xfrm>
      </p:grpSpPr>
      <p:sp>
        <p:nvSpPr>
          <p:cNvPr id="155" name="Google Shape;155;p38"/>
          <p:cNvSpPr/>
          <p:nvPr/>
        </p:nvSpPr>
        <p:spPr>
          <a:xfrm>
            <a:off x="4572000" y="-165"/>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38"/>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4200"/>
              <a:buFont typeface="Arial"/>
              <a:buNone/>
              <a:defRPr sz="4200">
                <a:solidFill>
                  <a:schemeClr val="dk1"/>
                </a:solidFill>
              </a:defRPr>
            </a:lvl2pPr>
            <a:lvl3pPr lvl="2" algn="ctr" rtl="0">
              <a:spcBef>
                <a:spcPts val="0"/>
              </a:spcBef>
              <a:spcAft>
                <a:spcPts val="0"/>
              </a:spcAft>
              <a:buClr>
                <a:schemeClr val="dk1"/>
              </a:buClr>
              <a:buSzPts val="4200"/>
              <a:buFont typeface="Arial"/>
              <a:buNone/>
              <a:defRPr sz="4200">
                <a:solidFill>
                  <a:schemeClr val="dk1"/>
                </a:solidFill>
              </a:defRPr>
            </a:lvl3pPr>
            <a:lvl4pPr lvl="3" algn="ctr" rtl="0">
              <a:spcBef>
                <a:spcPts val="0"/>
              </a:spcBef>
              <a:spcAft>
                <a:spcPts val="0"/>
              </a:spcAft>
              <a:buClr>
                <a:schemeClr val="dk1"/>
              </a:buClr>
              <a:buSzPts val="4200"/>
              <a:buFont typeface="Arial"/>
              <a:buNone/>
              <a:defRPr sz="4200">
                <a:solidFill>
                  <a:schemeClr val="dk1"/>
                </a:solidFill>
              </a:defRPr>
            </a:lvl4pPr>
            <a:lvl5pPr lvl="4" algn="ctr" rtl="0">
              <a:spcBef>
                <a:spcPts val="0"/>
              </a:spcBef>
              <a:spcAft>
                <a:spcPts val="0"/>
              </a:spcAft>
              <a:buClr>
                <a:schemeClr val="dk1"/>
              </a:buClr>
              <a:buSzPts val="4200"/>
              <a:buFont typeface="Arial"/>
              <a:buNone/>
              <a:defRPr sz="4200">
                <a:solidFill>
                  <a:schemeClr val="dk1"/>
                </a:solidFill>
              </a:defRPr>
            </a:lvl5pPr>
            <a:lvl6pPr lvl="5" algn="ctr" rtl="0">
              <a:spcBef>
                <a:spcPts val="0"/>
              </a:spcBef>
              <a:spcAft>
                <a:spcPts val="0"/>
              </a:spcAft>
              <a:buClr>
                <a:schemeClr val="dk1"/>
              </a:buClr>
              <a:buSzPts val="4200"/>
              <a:buFont typeface="Arial"/>
              <a:buNone/>
              <a:defRPr sz="4200">
                <a:solidFill>
                  <a:schemeClr val="dk1"/>
                </a:solidFill>
              </a:defRPr>
            </a:lvl6pPr>
            <a:lvl7pPr lvl="6" algn="ctr" rtl="0">
              <a:spcBef>
                <a:spcPts val="0"/>
              </a:spcBef>
              <a:spcAft>
                <a:spcPts val="0"/>
              </a:spcAft>
              <a:buClr>
                <a:schemeClr val="dk1"/>
              </a:buClr>
              <a:buSzPts val="4200"/>
              <a:buFont typeface="Arial"/>
              <a:buNone/>
              <a:defRPr sz="4200">
                <a:solidFill>
                  <a:schemeClr val="dk1"/>
                </a:solidFill>
              </a:defRPr>
            </a:lvl7pPr>
            <a:lvl8pPr lvl="7" algn="ctr" rtl="0">
              <a:spcBef>
                <a:spcPts val="0"/>
              </a:spcBef>
              <a:spcAft>
                <a:spcPts val="0"/>
              </a:spcAft>
              <a:buClr>
                <a:schemeClr val="dk1"/>
              </a:buClr>
              <a:buSzPts val="4200"/>
              <a:buFont typeface="Arial"/>
              <a:buNone/>
              <a:defRPr sz="4200">
                <a:solidFill>
                  <a:schemeClr val="dk1"/>
                </a:solidFill>
              </a:defRPr>
            </a:lvl8pPr>
            <a:lvl9pPr lvl="8" algn="ctr" rtl="0">
              <a:spcBef>
                <a:spcPts val="0"/>
              </a:spcBef>
              <a:spcAft>
                <a:spcPts val="0"/>
              </a:spcAft>
              <a:buClr>
                <a:schemeClr val="dk1"/>
              </a:buClr>
              <a:buSzPts val="4200"/>
              <a:buFont typeface="Arial"/>
              <a:buNone/>
              <a:defRPr sz="4200">
                <a:solidFill>
                  <a:schemeClr val="dk1"/>
                </a:solidFill>
              </a:defRPr>
            </a:lvl9pPr>
          </a:lstStyle>
          <a:p>
            <a:endParaRPr/>
          </a:p>
        </p:txBody>
      </p:sp>
      <p:sp>
        <p:nvSpPr>
          <p:cNvPr id="157" name="Google Shape;157;p38"/>
          <p:cNvSpPr txBox="1">
            <a:spLocks noGrp="1"/>
          </p:cNvSpPr>
          <p:nvPr>
            <p:ph type="subTitle" idx="1"/>
          </p:nvPr>
        </p:nvSpPr>
        <p:spPr>
          <a:xfrm>
            <a:off x="265500" y="3737432"/>
            <a:ext cx="4045200" cy="16467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158" name="Google Shape;158;p38"/>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lstStyle>
            <a:lvl1pPr marL="457200" marR="0" lvl="0"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159" name="Google Shape;159;p38"/>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0"/>
        <p:cNvGrpSpPr/>
        <p:nvPr/>
      </p:nvGrpSpPr>
      <p:grpSpPr>
        <a:xfrm>
          <a:off x="0" y="0"/>
          <a:ext cx="0" cy="0"/>
          <a:chOff x="0" y="0"/>
          <a:chExt cx="0" cy="0"/>
        </a:xfrm>
      </p:grpSpPr>
      <p:sp>
        <p:nvSpPr>
          <p:cNvPr id="161" name="Google Shape;161;p39"/>
          <p:cNvSpPr txBox="1">
            <a:spLocks noGrp="1"/>
          </p:cNvSpPr>
          <p:nvPr>
            <p:ph type="body" idx="1"/>
          </p:nvPr>
        </p:nvSpPr>
        <p:spPr>
          <a:xfrm>
            <a:off x="311700" y="5640766"/>
            <a:ext cx="5998800" cy="80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162" name="Google Shape;162;p39"/>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3"/>
        <p:cNvGrpSpPr/>
        <p:nvPr/>
      </p:nvGrpSpPr>
      <p:grpSpPr>
        <a:xfrm>
          <a:off x="0" y="0"/>
          <a:ext cx="0" cy="0"/>
          <a:chOff x="0" y="0"/>
          <a:chExt cx="0" cy="0"/>
        </a:xfrm>
      </p:grpSpPr>
      <p:sp>
        <p:nvSpPr>
          <p:cNvPr id="164" name="Google Shape;164;p40"/>
          <p:cNvSpPr txBox="1">
            <a:spLocks noGrp="1"/>
          </p:cNvSpPr>
          <p:nvPr>
            <p:ph type="title"/>
          </p:nvPr>
        </p:nvSpPr>
        <p:spPr>
          <a:xfrm>
            <a:off x="311700" y="1474833"/>
            <a:ext cx="8520600" cy="26181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12000"/>
              <a:buFont typeface="Arial"/>
              <a:buNone/>
              <a:defRPr sz="12000">
                <a:solidFill>
                  <a:schemeClr val="dk1"/>
                </a:solidFill>
              </a:defRPr>
            </a:lvl2pPr>
            <a:lvl3pPr lvl="2" algn="ctr" rtl="0">
              <a:spcBef>
                <a:spcPts val="0"/>
              </a:spcBef>
              <a:spcAft>
                <a:spcPts val="0"/>
              </a:spcAft>
              <a:buClr>
                <a:schemeClr val="dk1"/>
              </a:buClr>
              <a:buSzPts val="12000"/>
              <a:buFont typeface="Arial"/>
              <a:buNone/>
              <a:defRPr sz="12000">
                <a:solidFill>
                  <a:schemeClr val="dk1"/>
                </a:solidFill>
              </a:defRPr>
            </a:lvl3pPr>
            <a:lvl4pPr lvl="3" algn="ctr" rtl="0">
              <a:spcBef>
                <a:spcPts val="0"/>
              </a:spcBef>
              <a:spcAft>
                <a:spcPts val="0"/>
              </a:spcAft>
              <a:buClr>
                <a:schemeClr val="dk1"/>
              </a:buClr>
              <a:buSzPts val="12000"/>
              <a:buFont typeface="Arial"/>
              <a:buNone/>
              <a:defRPr sz="12000">
                <a:solidFill>
                  <a:schemeClr val="dk1"/>
                </a:solidFill>
              </a:defRPr>
            </a:lvl4pPr>
            <a:lvl5pPr lvl="4" algn="ctr" rtl="0">
              <a:spcBef>
                <a:spcPts val="0"/>
              </a:spcBef>
              <a:spcAft>
                <a:spcPts val="0"/>
              </a:spcAft>
              <a:buClr>
                <a:schemeClr val="dk1"/>
              </a:buClr>
              <a:buSzPts val="12000"/>
              <a:buFont typeface="Arial"/>
              <a:buNone/>
              <a:defRPr sz="12000">
                <a:solidFill>
                  <a:schemeClr val="dk1"/>
                </a:solidFill>
              </a:defRPr>
            </a:lvl5pPr>
            <a:lvl6pPr lvl="5" algn="ctr" rtl="0">
              <a:spcBef>
                <a:spcPts val="0"/>
              </a:spcBef>
              <a:spcAft>
                <a:spcPts val="0"/>
              </a:spcAft>
              <a:buClr>
                <a:schemeClr val="dk1"/>
              </a:buClr>
              <a:buSzPts val="12000"/>
              <a:buFont typeface="Arial"/>
              <a:buNone/>
              <a:defRPr sz="12000">
                <a:solidFill>
                  <a:schemeClr val="dk1"/>
                </a:solidFill>
              </a:defRPr>
            </a:lvl6pPr>
            <a:lvl7pPr lvl="6" algn="ctr" rtl="0">
              <a:spcBef>
                <a:spcPts val="0"/>
              </a:spcBef>
              <a:spcAft>
                <a:spcPts val="0"/>
              </a:spcAft>
              <a:buClr>
                <a:schemeClr val="dk1"/>
              </a:buClr>
              <a:buSzPts val="12000"/>
              <a:buFont typeface="Arial"/>
              <a:buNone/>
              <a:defRPr sz="12000">
                <a:solidFill>
                  <a:schemeClr val="dk1"/>
                </a:solidFill>
              </a:defRPr>
            </a:lvl7pPr>
            <a:lvl8pPr lvl="7" algn="ctr" rtl="0">
              <a:spcBef>
                <a:spcPts val="0"/>
              </a:spcBef>
              <a:spcAft>
                <a:spcPts val="0"/>
              </a:spcAft>
              <a:buClr>
                <a:schemeClr val="dk1"/>
              </a:buClr>
              <a:buSzPts val="12000"/>
              <a:buFont typeface="Arial"/>
              <a:buNone/>
              <a:defRPr sz="12000">
                <a:solidFill>
                  <a:schemeClr val="dk1"/>
                </a:solidFill>
              </a:defRPr>
            </a:lvl8pPr>
            <a:lvl9pPr lvl="8" algn="ctr" rtl="0">
              <a:spcBef>
                <a:spcPts val="0"/>
              </a:spcBef>
              <a:spcAft>
                <a:spcPts val="0"/>
              </a:spcAft>
              <a:buClr>
                <a:schemeClr val="dk1"/>
              </a:buClr>
              <a:buSzPts val="12000"/>
              <a:buFont typeface="Arial"/>
              <a:buNone/>
              <a:defRPr sz="12000">
                <a:solidFill>
                  <a:schemeClr val="dk1"/>
                </a:solidFill>
              </a:defRPr>
            </a:lvl9pPr>
          </a:lstStyle>
          <a:p>
            <a:endParaRPr/>
          </a:p>
        </p:txBody>
      </p:sp>
      <p:sp>
        <p:nvSpPr>
          <p:cNvPr id="165" name="Google Shape;165;p40"/>
          <p:cNvSpPr txBox="1">
            <a:spLocks noGrp="1"/>
          </p:cNvSpPr>
          <p:nvPr>
            <p:ph type="body" idx="1"/>
          </p:nvPr>
        </p:nvSpPr>
        <p:spPr>
          <a:xfrm>
            <a:off x="311700" y="4202966"/>
            <a:ext cx="8520600" cy="1734300"/>
          </a:xfrm>
          <a:prstGeom prst="rect">
            <a:avLst/>
          </a:prstGeom>
          <a:noFill/>
          <a:ln>
            <a:noFill/>
          </a:ln>
        </p:spPr>
        <p:txBody>
          <a:bodyPr spcFirstLastPara="1" wrap="square" lIns="91425" tIns="91425" rIns="91425" bIns="91425" anchor="t" anchorCtr="0"/>
          <a:lstStyle>
            <a:lvl1pPr marL="457200" marR="0" lvl="0" indent="-228600" algn="ctr"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ctr"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166" name="Google Shape;166;p40"/>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7"/>
        <p:cNvGrpSpPr/>
        <p:nvPr/>
      </p:nvGrpSpPr>
      <p:grpSpPr>
        <a:xfrm>
          <a:off x="0" y="0"/>
          <a:ext cx="0" cy="0"/>
          <a:chOff x="0" y="0"/>
          <a:chExt cx="0" cy="0"/>
        </a:xfrm>
      </p:grpSpPr>
      <p:sp>
        <p:nvSpPr>
          <p:cNvPr id="168" name="Google Shape;168;p41"/>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9"/>
        <p:cNvGrpSpPr/>
        <p:nvPr/>
      </p:nvGrpSpPr>
      <p:grpSpPr>
        <a:xfrm>
          <a:off x="0" y="0"/>
          <a:ext cx="0" cy="0"/>
          <a:chOff x="0" y="0"/>
          <a:chExt cx="0" cy="0"/>
        </a:xfrm>
      </p:grpSpPr>
      <p:sp>
        <p:nvSpPr>
          <p:cNvPr id="170" name="Google Shape;170;p42"/>
          <p:cNvSpPr txBox="1">
            <a:spLocks noGrp="1"/>
          </p:cNvSpPr>
          <p:nvPr>
            <p:ph type="title"/>
          </p:nvPr>
        </p:nvSpPr>
        <p:spPr>
          <a:xfrm>
            <a:off x="0" y="0"/>
            <a:ext cx="9144000" cy="1295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Clr>
                <a:schemeClr val="dk1"/>
              </a:buClr>
              <a:buSzPts val="1800"/>
              <a:buFont typeface="Arial"/>
              <a:buNone/>
              <a:defRPr sz="1800">
                <a:solidFill>
                  <a:schemeClr val="dk1"/>
                </a:solidFill>
              </a:defRPr>
            </a:lvl2pPr>
            <a:lvl3pPr lvl="2" rtl="0">
              <a:spcBef>
                <a:spcPts val="0"/>
              </a:spcBef>
              <a:spcAft>
                <a:spcPts val="0"/>
              </a:spcAft>
              <a:buClr>
                <a:schemeClr val="dk1"/>
              </a:buClr>
              <a:buSzPts val="1800"/>
              <a:buFont typeface="Arial"/>
              <a:buNone/>
              <a:defRPr sz="1800">
                <a:solidFill>
                  <a:schemeClr val="dk1"/>
                </a:solidFill>
              </a:defRPr>
            </a:lvl3pPr>
            <a:lvl4pPr lvl="3" rtl="0">
              <a:spcBef>
                <a:spcPts val="0"/>
              </a:spcBef>
              <a:spcAft>
                <a:spcPts val="0"/>
              </a:spcAft>
              <a:buClr>
                <a:schemeClr val="dk1"/>
              </a:buClr>
              <a:buSzPts val="1800"/>
              <a:buFont typeface="Arial"/>
              <a:buNone/>
              <a:defRPr sz="1800">
                <a:solidFill>
                  <a:schemeClr val="dk1"/>
                </a:solidFill>
              </a:defRPr>
            </a:lvl4pPr>
            <a:lvl5pPr lvl="4" rtl="0">
              <a:spcBef>
                <a:spcPts val="0"/>
              </a:spcBef>
              <a:spcAft>
                <a:spcPts val="0"/>
              </a:spcAft>
              <a:buClr>
                <a:schemeClr val="dk1"/>
              </a:buClr>
              <a:buSzPts val="1800"/>
              <a:buFont typeface="Arial"/>
              <a:buNone/>
              <a:defRPr sz="1800">
                <a:solidFill>
                  <a:schemeClr val="dk1"/>
                </a:solidFill>
              </a:defRPr>
            </a:lvl5pPr>
            <a:lvl6pPr lvl="5" rtl="0">
              <a:spcBef>
                <a:spcPts val="0"/>
              </a:spcBef>
              <a:spcAft>
                <a:spcPts val="0"/>
              </a:spcAft>
              <a:buClr>
                <a:schemeClr val="dk1"/>
              </a:buClr>
              <a:buSzPts val="1800"/>
              <a:buFont typeface="Arial"/>
              <a:buNone/>
              <a:defRPr sz="1800">
                <a:solidFill>
                  <a:schemeClr val="dk1"/>
                </a:solidFill>
              </a:defRPr>
            </a:lvl6pPr>
            <a:lvl7pPr lvl="6" rtl="0">
              <a:spcBef>
                <a:spcPts val="0"/>
              </a:spcBef>
              <a:spcAft>
                <a:spcPts val="0"/>
              </a:spcAft>
              <a:buClr>
                <a:schemeClr val="dk1"/>
              </a:buClr>
              <a:buSzPts val="1800"/>
              <a:buFont typeface="Arial"/>
              <a:buNone/>
              <a:defRPr sz="1800">
                <a:solidFill>
                  <a:schemeClr val="dk1"/>
                </a:solidFill>
              </a:defRPr>
            </a:lvl7pPr>
            <a:lvl8pPr lvl="7" rtl="0">
              <a:spcBef>
                <a:spcPts val="0"/>
              </a:spcBef>
              <a:spcAft>
                <a:spcPts val="0"/>
              </a:spcAft>
              <a:buClr>
                <a:schemeClr val="dk1"/>
              </a:buClr>
              <a:buSzPts val="1800"/>
              <a:buFont typeface="Arial"/>
              <a:buNone/>
              <a:defRPr sz="1800">
                <a:solidFill>
                  <a:schemeClr val="dk1"/>
                </a:solidFill>
              </a:defRPr>
            </a:lvl8pPr>
            <a:lvl9pPr lvl="8" rtl="0">
              <a:spcBef>
                <a:spcPts val="0"/>
              </a:spcBef>
              <a:spcAft>
                <a:spcPts val="0"/>
              </a:spcAft>
              <a:buClr>
                <a:schemeClr val="dk1"/>
              </a:buClr>
              <a:buSzPts val="1800"/>
              <a:buFont typeface="Arial"/>
              <a:buNone/>
              <a:defRPr sz="1800">
                <a:solidFill>
                  <a:schemeClr val="dk1"/>
                </a:solidFill>
              </a:defRPr>
            </a:lvl9pPr>
          </a:lstStyle>
          <a:p>
            <a:endParaRPr/>
          </a:p>
        </p:txBody>
      </p:sp>
      <p:sp>
        <p:nvSpPr>
          <p:cNvPr id="171" name="Google Shape;171;p42"/>
          <p:cNvSpPr txBox="1">
            <a:spLocks noGrp="1"/>
          </p:cNvSpPr>
          <p:nvPr>
            <p:ph type="sldNum" idx="12"/>
          </p:nvPr>
        </p:nvSpPr>
        <p:spPr>
          <a:xfrm>
            <a:off x="7010400" y="6553200"/>
            <a:ext cx="21336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172" name="Google Shape;172;p42"/>
          <p:cNvSpPr txBox="1">
            <a:spLocks noGrp="1"/>
          </p:cNvSpPr>
          <p:nvPr>
            <p:ph type="body" idx="1"/>
          </p:nvPr>
        </p:nvSpPr>
        <p:spPr>
          <a:xfrm>
            <a:off x="152400" y="1295400"/>
            <a:ext cx="8839200" cy="51054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64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73"/>
        <p:cNvGrpSpPr/>
        <p:nvPr/>
      </p:nvGrpSpPr>
      <p:grpSpPr>
        <a:xfrm>
          <a:off x="0" y="0"/>
          <a:ext cx="0" cy="0"/>
          <a:chOff x="0" y="0"/>
          <a:chExt cx="0" cy="0"/>
        </a:xfrm>
      </p:grpSpPr>
      <p:sp>
        <p:nvSpPr>
          <p:cNvPr id="174" name="Google Shape;174;p4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Clr>
                <a:schemeClr val="dk1"/>
              </a:buClr>
              <a:buSzPts val="1800"/>
              <a:buFont typeface="Arial"/>
              <a:buNone/>
              <a:defRPr sz="1800">
                <a:solidFill>
                  <a:schemeClr val="dk1"/>
                </a:solidFill>
              </a:defRPr>
            </a:lvl2pPr>
            <a:lvl3pPr lvl="2" rtl="0">
              <a:spcBef>
                <a:spcPts val="0"/>
              </a:spcBef>
              <a:spcAft>
                <a:spcPts val="0"/>
              </a:spcAft>
              <a:buClr>
                <a:schemeClr val="dk1"/>
              </a:buClr>
              <a:buSzPts val="1800"/>
              <a:buFont typeface="Arial"/>
              <a:buNone/>
              <a:defRPr sz="1800">
                <a:solidFill>
                  <a:schemeClr val="dk1"/>
                </a:solidFill>
              </a:defRPr>
            </a:lvl3pPr>
            <a:lvl4pPr lvl="3" rtl="0">
              <a:spcBef>
                <a:spcPts val="0"/>
              </a:spcBef>
              <a:spcAft>
                <a:spcPts val="0"/>
              </a:spcAft>
              <a:buClr>
                <a:schemeClr val="dk1"/>
              </a:buClr>
              <a:buSzPts val="1800"/>
              <a:buFont typeface="Arial"/>
              <a:buNone/>
              <a:defRPr sz="1800">
                <a:solidFill>
                  <a:schemeClr val="dk1"/>
                </a:solidFill>
              </a:defRPr>
            </a:lvl4pPr>
            <a:lvl5pPr lvl="4" rtl="0">
              <a:spcBef>
                <a:spcPts val="0"/>
              </a:spcBef>
              <a:spcAft>
                <a:spcPts val="0"/>
              </a:spcAft>
              <a:buClr>
                <a:schemeClr val="dk1"/>
              </a:buClr>
              <a:buSzPts val="1800"/>
              <a:buFont typeface="Arial"/>
              <a:buNone/>
              <a:defRPr sz="1800">
                <a:solidFill>
                  <a:schemeClr val="dk1"/>
                </a:solidFill>
              </a:defRPr>
            </a:lvl5pPr>
            <a:lvl6pPr lvl="5" rtl="0">
              <a:spcBef>
                <a:spcPts val="0"/>
              </a:spcBef>
              <a:spcAft>
                <a:spcPts val="0"/>
              </a:spcAft>
              <a:buClr>
                <a:schemeClr val="dk1"/>
              </a:buClr>
              <a:buSzPts val="1800"/>
              <a:buFont typeface="Arial"/>
              <a:buNone/>
              <a:defRPr sz="1800">
                <a:solidFill>
                  <a:schemeClr val="dk1"/>
                </a:solidFill>
              </a:defRPr>
            </a:lvl6pPr>
            <a:lvl7pPr lvl="6" rtl="0">
              <a:spcBef>
                <a:spcPts val="0"/>
              </a:spcBef>
              <a:spcAft>
                <a:spcPts val="0"/>
              </a:spcAft>
              <a:buClr>
                <a:schemeClr val="dk1"/>
              </a:buClr>
              <a:buSzPts val="1800"/>
              <a:buFont typeface="Arial"/>
              <a:buNone/>
              <a:defRPr sz="1800">
                <a:solidFill>
                  <a:schemeClr val="dk1"/>
                </a:solidFill>
              </a:defRPr>
            </a:lvl7pPr>
            <a:lvl8pPr lvl="7" rtl="0">
              <a:spcBef>
                <a:spcPts val="0"/>
              </a:spcBef>
              <a:spcAft>
                <a:spcPts val="0"/>
              </a:spcAft>
              <a:buClr>
                <a:schemeClr val="dk1"/>
              </a:buClr>
              <a:buSzPts val="1800"/>
              <a:buFont typeface="Arial"/>
              <a:buNone/>
              <a:defRPr sz="1800">
                <a:solidFill>
                  <a:schemeClr val="dk1"/>
                </a:solidFill>
              </a:defRPr>
            </a:lvl8pPr>
            <a:lvl9pPr lvl="8" rtl="0">
              <a:spcBef>
                <a:spcPts val="0"/>
              </a:spcBef>
              <a:spcAft>
                <a:spcPts val="0"/>
              </a:spcAft>
              <a:buClr>
                <a:schemeClr val="dk1"/>
              </a:buClr>
              <a:buSzPts val="1800"/>
              <a:buFont typeface="Arial"/>
              <a:buNone/>
              <a:defRPr sz="1800">
                <a:solidFill>
                  <a:schemeClr val="dk1"/>
                </a:solidFill>
              </a:defRPr>
            </a:lvl9pPr>
          </a:lstStyle>
          <a:p>
            <a:endParaRPr/>
          </a:p>
        </p:txBody>
      </p:sp>
      <p:sp>
        <p:nvSpPr>
          <p:cNvPr id="175" name="Google Shape;175;p4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15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15000"/>
              </a:lnSpc>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15000"/>
              </a:lnSpc>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6" name="Google Shape;176;p4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4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8" name="Google Shape;178;p4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685800" y="2743201"/>
            <a:ext cx="7886700" cy="16305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26" name="Google Shape;26;p6"/>
          <p:cNvPicPr preferRelativeResize="0"/>
          <p:nvPr/>
        </p:nvPicPr>
        <p:blipFill>
          <a:blip r:embed="rId2">
            <a:alphaModFix/>
          </a:blip>
          <a:stretch>
            <a:fillRect/>
          </a:stretch>
        </p:blipFill>
        <p:spPr>
          <a:xfrm>
            <a:off x="0" y="0"/>
            <a:ext cx="9143976" cy="51435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4"/>
        <p:cNvGrpSpPr/>
        <p:nvPr/>
      </p:nvGrpSpPr>
      <p:grpSpPr>
        <a:xfrm>
          <a:off x="0" y="0"/>
          <a:ext cx="0" cy="0"/>
          <a:chOff x="0" y="0"/>
          <a:chExt cx="0" cy="0"/>
        </a:xfrm>
      </p:grpSpPr>
      <p:sp>
        <p:nvSpPr>
          <p:cNvPr id="185" name="Google Shape;185;p45"/>
          <p:cNvSpPr txBox="1">
            <a:spLocks noGrp="1"/>
          </p:cNvSpPr>
          <p:nvPr>
            <p:ph type="title"/>
          </p:nvPr>
        </p:nvSpPr>
        <p:spPr>
          <a:xfrm>
            <a:off x="0" y="0"/>
            <a:ext cx="9144000" cy="13545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86" name="Google Shape;186;p45"/>
          <p:cNvSpPr txBox="1">
            <a:spLocks noGrp="1"/>
          </p:cNvSpPr>
          <p:nvPr>
            <p:ph type="sldNum" idx="12"/>
          </p:nvPr>
        </p:nvSpPr>
        <p:spPr>
          <a:xfrm>
            <a:off x="7010400" y="6518825"/>
            <a:ext cx="21336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187" name="Google Shape;187;p45"/>
          <p:cNvSpPr txBox="1">
            <a:spLocks noGrp="1"/>
          </p:cNvSpPr>
          <p:nvPr>
            <p:ph type="body" idx="1"/>
          </p:nvPr>
        </p:nvSpPr>
        <p:spPr>
          <a:xfrm>
            <a:off x="152400" y="1430039"/>
            <a:ext cx="8839200" cy="49227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8"/>
        <p:cNvGrpSpPr/>
        <p:nvPr/>
      </p:nvGrpSpPr>
      <p:grpSpPr>
        <a:xfrm>
          <a:off x="0" y="0"/>
          <a:ext cx="0" cy="0"/>
          <a:chOff x="0" y="0"/>
          <a:chExt cx="0" cy="0"/>
        </a:xfrm>
      </p:grpSpPr>
      <p:sp>
        <p:nvSpPr>
          <p:cNvPr id="189" name="Google Shape;189;p46"/>
          <p:cNvSpPr txBox="1">
            <a:spLocks noGrp="1"/>
          </p:cNvSpPr>
          <p:nvPr>
            <p:ph type="sldNum" idx="12"/>
          </p:nvPr>
        </p:nvSpPr>
        <p:spPr>
          <a:xfrm>
            <a:off x="7010400" y="6515101"/>
            <a:ext cx="21336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5"/>
        <p:cNvGrpSpPr/>
        <p:nvPr/>
      </p:nvGrpSpPr>
      <p:grpSpPr>
        <a:xfrm>
          <a:off x="0" y="0"/>
          <a:ext cx="0" cy="0"/>
          <a:chOff x="0" y="0"/>
          <a:chExt cx="0" cy="0"/>
        </a:xfrm>
      </p:grpSpPr>
      <p:sp>
        <p:nvSpPr>
          <p:cNvPr id="196" name="Google Shape;196;p48"/>
          <p:cNvSpPr txBox="1">
            <a:spLocks noGrp="1"/>
          </p:cNvSpPr>
          <p:nvPr>
            <p:ph type="title"/>
          </p:nvPr>
        </p:nvSpPr>
        <p:spPr>
          <a:xfrm>
            <a:off x="0" y="0"/>
            <a:ext cx="9144000" cy="1295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97" name="Google Shape;197;p48"/>
          <p:cNvSpPr txBox="1">
            <a:spLocks noGrp="1"/>
          </p:cNvSpPr>
          <p:nvPr>
            <p:ph type="sldNum" idx="12"/>
          </p:nvPr>
        </p:nvSpPr>
        <p:spPr>
          <a:xfrm>
            <a:off x="7010400" y="6553200"/>
            <a:ext cx="21336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198" name="Google Shape;198;p48"/>
          <p:cNvSpPr txBox="1">
            <a:spLocks noGrp="1"/>
          </p:cNvSpPr>
          <p:nvPr>
            <p:ph type="body" idx="1"/>
          </p:nvPr>
        </p:nvSpPr>
        <p:spPr>
          <a:xfrm>
            <a:off x="152400" y="1295400"/>
            <a:ext cx="8839200" cy="51054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201"/>
        <p:cNvGrpSpPr/>
        <p:nvPr/>
      </p:nvGrpSpPr>
      <p:grpSpPr>
        <a:xfrm>
          <a:off x="0" y="0"/>
          <a:ext cx="0" cy="0"/>
          <a:chOff x="0" y="0"/>
          <a:chExt cx="0" cy="0"/>
        </a:xfrm>
      </p:grpSpPr>
      <p:sp>
        <p:nvSpPr>
          <p:cNvPr id="202" name="Google Shape;202;p50"/>
          <p:cNvSpPr txBox="1">
            <a:spLocks noGrp="1"/>
          </p:cNvSpPr>
          <p:nvPr>
            <p:ph type="title"/>
          </p:nvPr>
        </p:nvSpPr>
        <p:spPr>
          <a:xfrm>
            <a:off x="685800" y="2743201"/>
            <a:ext cx="7886700" cy="16305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203" name="Google Shape;203;p50"/>
          <p:cNvPicPr preferRelativeResize="0"/>
          <p:nvPr/>
        </p:nvPicPr>
        <p:blipFill>
          <a:blip r:embed="rId2">
            <a:alphaModFix/>
          </a:blip>
          <a:stretch>
            <a:fillRect/>
          </a:stretch>
        </p:blipFill>
        <p:spPr>
          <a:xfrm>
            <a:off x="0" y="0"/>
            <a:ext cx="9143976" cy="5143500"/>
          </a:xfrm>
          <a:prstGeom prst="rect">
            <a:avLst/>
          </a:prstGeom>
          <a:noFill/>
          <a:ln>
            <a:noFill/>
          </a:ln>
        </p:spPr>
      </p:pic>
      <p:sp>
        <p:nvSpPr>
          <p:cNvPr id="204" name="Google Shape;204;p50"/>
          <p:cNvSpPr txBox="1">
            <a:spLocks noGrp="1"/>
          </p:cNvSpPr>
          <p:nvPr>
            <p:ph type="sldNum" idx="12"/>
          </p:nvPr>
        </p:nvSpPr>
        <p:spPr>
          <a:xfrm>
            <a:off x="8556784" y="6333134"/>
            <a:ext cx="548700" cy="524700"/>
          </a:xfrm>
          <a:prstGeom prst="rect">
            <a:avLst/>
          </a:prstGeom>
        </p:spPr>
        <p:txBody>
          <a:bodyPr spcFirstLastPara="1" wrap="square" lIns="91425" tIns="91425" rIns="91425" bIns="91425" anchor="t" anchorCtr="0">
            <a:noAutofit/>
          </a:bodyPr>
          <a:lstStyle>
            <a:lvl1pPr lvl="0" rtl="0">
              <a:buNone/>
              <a:defRPr>
                <a:solidFill>
                  <a:schemeClr val="dk1"/>
                </a:solidFill>
                <a:latin typeface="Calibri"/>
                <a:ea typeface="Calibri"/>
                <a:cs typeface="Calibri"/>
                <a:sym typeface="Calibri"/>
              </a:defRPr>
            </a:lvl1pPr>
            <a:lvl2pPr lvl="1" rtl="0">
              <a:buNone/>
              <a:defRPr>
                <a:solidFill>
                  <a:schemeClr val="dk1"/>
                </a:solidFill>
                <a:latin typeface="Calibri"/>
                <a:ea typeface="Calibri"/>
                <a:cs typeface="Calibri"/>
                <a:sym typeface="Calibri"/>
              </a:defRPr>
            </a:lvl2pPr>
            <a:lvl3pPr lvl="2" rtl="0">
              <a:buNone/>
              <a:defRPr>
                <a:solidFill>
                  <a:schemeClr val="dk1"/>
                </a:solidFill>
                <a:latin typeface="Calibri"/>
                <a:ea typeface="Calibri"/>
                <a:cs typeface="Calibri"/>
                <a:sym typeface="Calibri"/>
              </a:defRPr>
            </a:lvl3pPr>
            <a:lvl4pPr lvl="3" rtl="0">
              <a:buNone/>
              <a:defRPr>
                <a:solidFill>
                  <a:schemeClr val="dk1"/>
                </a:solidFill>
                <a:latin typeface="Calibri"/>
                <a:ea typeface="Calibri"/>
                <a:cs typeface="Calibri"/>
                <a:sym typeface="Calibri"/>
              </a:defRPr>
            </a:lvl4pPr>
            <a:lvl5pPr lvl="4" rtl="0">
              <a:buNone/>
              <a:defRPr>
                <a:solidFill>
                  <a:schemeClr val="dk1"/>
                </a:solidFill>
                <a:latin typeface="Calibri"/>
                <a:ea typeface="Calibri"/>
                <a:cs typeface="Calibri"/>
                <a:sym typeface="Calibri"/>
              </a:defRPr>
            </a:lvl5pPr>
            <a:lvl6pPr lvl="5" rtl="0">
              <a:buNone/>
              <a:defRPr>
                <a:solidFill>
                  <a:schemeClr val="dk1"/>
                </a:solidFill>
                <a:latin typeface="Calibri"/>
                <a:ea typeface="Calibri"/>
                <a:cs typeface="Calibri"/>
                <a:sym typeface="Calibri"/>
              </a:defRPr>
            </a:lvl6pPr>
            <a:lvl7pPr lvl="6" rtl="0">
              <a:buNone/>
              <a:defRPr>
                <a:solidFill>
                  <a:schemeClr val="dk1"/>
                </a:solidFill>
                <a:latin typeface="Calibri"/>
                <a:ea typeface="Calibri"/>
                <a:cs typeface="Calibri"/>
                <a:sym typeface="Calibri"/>
              </a:defRPr>
            </a:lvl7pPr>
            <a:lvl8pPr lvl="7" rtl="0">
              <a:buNone/>
              <a:defRPr>
                <a:solidFill>
                  <a:schemeClr val="dk1"/>
                </a:solidFill>
                <a:latin typeface="Calibri"/>
                <a:ea typeface="Calibri"/>
                <a:cs typeface="Calibri"/>
                <a:sym typeface="Calibri"/>
              </a:defRPr>
            </a:lvl8pPr>
            <a:lvl9pPr lvl="8" rtl="0">
              <a:buNone/>
              <a:defRPr>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5"/>
        <p:cNvGrpSpPr/>
        <p:nvPr/>
      </p:nvGrpSpPr>
      <p:grpSpPr>
        <a:xfrm>
          <a:off x="0" y="0"/>
          <a:ext cx="0" cy="0"/>
          <a:chOff x="0" y="0"/>
          <a:chExt cx="0" cy="0"/>
        </a:xfrm>
      </p:grpSpPr>
      <p:pic>
        <p:nvPicPr>
          <p:cNvPr id="206" name="Google Shape;206;p51"/>
          <p:cNvPicPr preferRelativeResize="0"/>
          <p:nvPr/>
        </p:nvPicPr>
        <p:blipFill>
          <a:blip r:embed="rId2">
            <a:alphaModFix/>
          </a:blip>
          <a:stretch>
            <a:fillRect/>
          </a:stretch>
        </p:blipFill>
        <p:spPr>
          <a:xfrm>
            <a:off x="0" y="-19033"/>
            <a:ext cx="9144000" cy="1047750"/>
          </a:xfrm>
          <a:prstGeom prst="rect">
            <a:avLst/>
          </a:prstGeom>
          <a:noFill/>
          <a:ln>
            <a:noFill/>
          </a:ln>
        </p:spPr>
      </p:pic>
      <p:pic>
        <p:nvPicPr>
          <p:cNvPr id="207" name="Google Shape;207;p51"/>
          <p:cNvPicPr preferRelativeResize="0"/>
          <p:nvPr/>
        </p:nvPicPr>
        <p:blipFill rotWithShape="1">
          <a:blip r:embed="rId3">
            <a:alphaModFix/>
          </a:blip>
          <a:srcRect/>
          <a:stretch/>
        </p:blipFill>
        <p:spPr>
          <a:xfrm>
            <a:off x="0" y="6394449"/>
            <a:ext cx="9070848" cy="366609"/>
          </a:xfrm>
          <a:prstGeom prst="rect">
            <a:avLst/>
          </a:prstGeom>
          <a:noFill/>
          <a:ln>
            <a:noFill/>
          </a:ln>
        </p:spPr>
      </p:pic>
      <p:sp>
        <p:nvSpPr>
          <p:cNvPr id="208" name="Google Shape;208;p51"/>
          <p:cNvSpPr txBox="1">
            <a:spLocks noGrp="1"/>
          </p:cNvSpPr>
          <p:nvPr>
            <p:ph type="title"/>
          </p:nvPr>
        </p:nvSpPr>
        <p:spPr>
          <a:xfrm>
            <a:off x="4" y="-18833"/>
            <a:ext cx="9144000" cy="13968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
        <p:nvSpPr>
          <p:cNvPr id="209" name="Google Shape;209;p51"/>
          <p:cNvSpPr txBox="1">
            <a:spLocks noGrp="1"/>
          </p:cNvSpPr>
          <p:nvPr>
            <p:ph type="body" idx="1"/>
          </p:nvPr>
        </p:nvSpPr>
        <p:spPr>
          <a:xfrm>
            <a:off x="152400" y="1524000"/>
            <a:ext cx="8839200" cy="47244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0" name="Google Shape;210;p51"/>
          <p:cNvSpPr txBox="1">
            <a:spLocks noGrp="1"/>
          </p:cNvSpPr>
          <p:nvPr>
            <p:ph type="sldNum" idx="12"/>
          </p:nvPr>
        </p:nvSpPr>
        <p:spPr>
          <a:xfrm>
            <a:off x="6800850" y="6400800"/>
            <a:ext cx="22290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211" name="Google Shape;211;p51"/>
          <p:cNvSpPr txBox="1"/>
          <p:nvPr/>
        </p:nvSpPr>
        <p:spPr>
          <a:xfrm>
            <a:off x="6800850" y="6400800"/>
            <a:ext cx="2229000" cy="457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12"/>
        <p:cNvGrpSpPr/>
        <p:nvPr/>
      </p:nvGrpSpPr>
      <p:grpSpPr>
        <a:xfrm>
          <a:off x="0" y="0"/>
          <a:ext cx="0" cy="0"/>
          <a:chOff x="0" y="0"/>
          <a:chExt cx="0" cy="0"/>
        </a:xfrm>
      </p:grpSpPr>
      <p:pic>
        <p:nvPicPr>
          <p:cNvPr id="213" name="Google Shape;213;p52"/>
          <p:cNvPicPr preferRelativeResize="0"/>
          <p:nvPr/>
        </p:nvPicPr>
        <p:blipFill rotWithShape="1">
          <a:blip r:embed="rId2">
            <a:alphaModFix/>
          </a:blip>
          <a:srcRect/>
          <a:stretch/>
        </p:blipFill>
        <p:spPr>
          <a:xfrm>
            <a:off x="0" y="6369049"/>
            <a:ext cx="9070848" cy="366609"/>
          </a:xfrm>
          <a:prstGeom prst="rect">
            <a:avLst/>
          </a:prstGeom>
          <a:noFill/>
          <a:ln>
            <a:noFill/>
          </a:ln>
        </p:spPr>
      </p:pic>
      <p:sp>
        <p:nvSpPr>
          <p:cNvPr id="214" name="Google Shape;214;p52"/>
          <p:cNvSpPr txBox="1">
            <a:spLocks noGrp="1"/>
          </p:cNvSpPr>
          <p:nvPr>
            <p:ph type="body" idx="1"/>
          </p:nvPr>
        </p:nvSpPr>
        <p:spPr>
          <a:xfrm>
            <a:off x="152400" y="1524000"/>
            <a:ext cx="5562600" cy="47244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5" name="Google Shape;215;p52"/>
          <p:cNvSpPr txBox="1">
            <a:spLocks noGrp="1"/>
          </p:cNvSpPr>
          <p:nvPr>
            <p:ph type="sldNum" idx="12"/>
          </p:nvPr>
        </p:nvSpPr>
        <p:spPr>
          <a:xfrm>
            <a:off x="6800850" y="6400800"/>
            <a:ext cx="22290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216" name="Google Shape;216;p52"/>
          <p:cNvSpPr>
            <a:spLocks noGrp="1"/>
          </p:cNvSpPr>
          <p:nvPr>
            <p:ph type="pic" idx="2"/>
          </p:nvPr>
        </p:nvSpPr>
        <p:spPr>
          <a:xfrm>
            <a:off x="5829300" y="1701800"/>
            <a:ext cx="3200400" cy="42672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L="171450" marR="0" lvl="0" indent="-1714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7" name="Google Shape;217;p52"/>
          <p:cNvSpPr txBox="1"/>
          <p:nvPr/>
        </p:nvSpPr>
        <p:spPr>
          <a:xfrm>
            <a:off x="6800850" y="6400800"/>
            <a:ext cx="2229000" cy="457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18" name="Google Shape;218;p52"/>
          <p:cNvSpPr txBox="1"/>
          <p:nvPr/>
        </p:nvSpPr>
        <p:spPr>
          <a:xfrm>
            <a:off x="6800850" y="6400800"/>
            <a:ext cx="2229000" cy="457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19" name="Google Shape;219;p52"/>
          <p:cNvPicPr preferRelativeResize="0"/>
          <p:nvPr/>
        </p:nvPicPr>
        <p:blipFill>
          <a:blip r:embed="rId3">
            <a:alphaModFix/>
          </a:blip>
          <a:stretch>
            <a:fillRect/>
          </a:stretch>
        </p:blipFill>
        <p:spPr>
          <a:xfrm>
            <a:off x="0" y="-19033"/>
            <a:ext cx="9144000" cy="1047750"/>
          </a:xfrm>
          <a:prstGeom prst="rect">
            <a:avLst/>
          </a:prstGeom>
          <a:noFill/>
          <a:ln>
            <a:noFill/>
          </a:ln>
        </p:spPr>
      </p:pic>
      <p:sp>
        <p:nvSpPr>
          <p:cNvPr id="220" name="Google Shape;220;p52"/>
          <p:cNvSpPr txBox="1">
            <a:spLocks noGrp="1"/>
          </p:cNvSpPr>
          <p:nvPr>
            <p:ph type="title"/>
          </p:nvPr>
        </p:nvSpPr>
        <p:spPr>
          <a:xfrm>
            <a:off x="4" y="-18833"/>
            <a:ext cx="9144000" cy="13968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221"/>
        <p:cNvGrpSpPr/>
        <p:nvPr/>
      </p:nvGrpSpPr>
      <p:grpSpPr>
        <a:xfrm>
          <a:off x="0" y="0"/>
          <a:ext cx="0" cy="0"/>
          <a:chOff x="0" y="0"/>
          <a:chExt cx="0" cy="0"/>
        </a:xfrm>
      </p:grpSpPr>
      <p:pic>
        <p:nvPicPr>
          <p:cNvPr id="222" name="Google Shape;222;p53"/>
          <p:cNvPicPr preferRelativeResize="0"/>
          <p:nvPr/>
        </p:nvPicPr>
        <p:blipFill rotWithShape="1">
          <a:blip r:embed="rId2">
            <a:alphaModFix/>
          </a:blip>
          <a:srcRect/>
          <a:stretch/>
        </p:blipFill>
        <p:spPr>
          <a:xfrm>
            <a:off x="0" y="6398077"/>
            <a:ext cx="9070848" cy="366609"/>
          </a:xfrm>
          <a:prstGeom prst="rect">
            <a:avLst/>
          </a:prstGeom>
          <a:noFill/>
          <a:ln>
            <a:noFill/>
          </a:ln>
        </p:spPr>
      </p:pic>
      <p:sp>
        <p:nvSpPr>
          <p:cNvPr id="223" name="Google Shape;223;p53"/>
          <p:cNvSpPr txBox="1">
            <a:spLocks noGrp="1"/>
          </p:cNvSpPr>
          <p:nvPr>
            <p:ph type="body" idx="1"/>
          </p:nvPr>
        </p:nvSpPr>
        <p:spPr>
          <a:xfrm>
            <a:off x="152400" y="1524000"/>
            <a:ext cx="5562600" cy="47244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4" name="Google Shape;224;p53"/>
          <p:cNvSpPr txBox="1">
            <a:spLocks noGrp="1"/>
          </p:cNvSpPr>
          <p:nvPr>
            <p:ph type="sldNum" idx="12"/>
          </p:nvPr>
        </p:nvSpPr>
        <p:spPr>
          <a:xfrm>
            <a:off x="6800850" y="6400800"/>
            <a:ext cx="22290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225" name="Google Shape;225;p53"/>
          <p:cNvSpPr txBox="1">
            <a:spLocks noGrp="1"/>
          </p:cNvSpPr>
          <p:nvPr>
            <p:ph type="body" idx="2"/>
          </p:nvPr>
        </p:nvSpPr>
        <p:spPr>
          <a:xfrm>
            <a:off x="6020425" y="1600200"/>
            <a:ext cx="2952000" cy="44196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6" name="Google Shape;226;p53"/>
          <p:cNvSpPr txBox="1"/>
          <p:nvPr/>
        </p:nvSpPr>
        <p:spPr>
          <a:xfrm>
            <a:off x="6800850" y="6404428"/>
            <a:ext cx="2229000" cy="457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27" name="Google Shape;227;p53"/>
          <p:cNvSpPr txBox="1"/>
          <p:nvPr/>
        </p:nvSpPr>
        <p:spPr>
          <a:xfrm>
            <a:off x="6800850" y="6404428"/>
            <a:ext cx="2229000" cy="457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28" name="Google Shape;228;p53"/>
          <p:cNvPicPr preferRelativeResize="0"/>
          <p:nvPr/>
        </p:nvPicPr>
        <p:blipFill>
          <a:blip r:embed="rId3">
            <a:alphaModFix/>
          </a:blip>
          <a:stretch>
            <a:fillRect/>
          </a:stretch>
        </p:blipFill>
        <p:spPr>
          <a:xfrm>
            <a:off x="0" y="-19033"/>
            <a:ext cx="9144000" cy="1047750"/>
          </a:xfrm>
          <a:prstGeom prst="rect">
            <a:avLst/>
          </a:prstGeom>
          <a:noFill/>
          <a:ln>
            <a:noFill/>
          </a:ln>
        </p:spPr>
      </p:pic>
      <p:sp>
        <p:nvSpPr>
          <p:cNvPr id="229" name="Google Shape;229;p53"/>
          <p:cNvSpPr txBox="1">
            <a:spLocks noGrp="1"/>
          </p:cNvSpPr>
          <p:nvPr>
            <p:ph type="title"/>
          </p:nvPr>
        </p:nvSpPr>
        <p:spPr>
          <a:xfrm>
            <a:off x="4" y="-18833"/>
            <a:ext cx="9144000" cy="13968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230"/>
        <p:cNvGrpSpPr/>
        <p:nvPr/>
      </p:nvGrpSpPr>
      <p:grpSpPr>
        <a:xfrm>
          <a:off x="0" y="0"/>
          <a:ext cx="0" cy="0"/>
          <a:chOff x="0" y="0"/>
          <a:chExt cx="0" cy="0"/>
        </a:xfrm>
      </p:grpSpPr>
      <p:pic>
        <p:nvPicPr>
          <p:cNvPr id="231" name="Google Shape;231;p54"/>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232" name="Google Shape;232;p54"/>
          <p:cNvPicPr preferRelativeResize="0"/>
          <p:nvPr/>
        </p:nvPicPr>
        <p:blipFill rotWithShape="1">
          <a:blip r:embed="rId3">
            <a:alphaModFix/>
          </a:blip>
          <a:srcRect l="29370" r="1943"/>
          <a:stretch/>
        </p:blipFill>
        <p:spPr>
          <a:xfrm>
            <a:off x="2857500" y="905256"/>
            <a:ext cx="5960974" cy="618590"/>
          </a:xfrm>
          <a:prstGeom prst="rect">
            <a:avLst/>
          </a:prstGeom>
          <a:noFill/>
          <a:ln>
            <a:noFill/>
          </a:ln>
        </p:spPr>
      </p:pic>
      <p:sp>
        <p:nvSpPr>
          <p:cNvPr id="233" name="Google Shape;233;p54"/>
          <p:cNvSpPr txBox="1">
            <a:spLocks noGrp="1"/>
          </p:cNvSpPr>
          <p:nvPr>
            <p:ph type="body" idx="1"/>
          </p:nvPr>
        </p:nvSpPr>
        <p:spPr>
          <a:xfrm>
            <a:off x="2762250" y="1524000"/>
            <a:ext cx="6229500" cy="47244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4" name="Google Shape;234;p54"/>
          <p:cNvSpPr txBox="1">
            <a:spLocks noGrp="1"/>
          </p:cNvSpPr>
          <p:nvPr>
            <p:ph type="sldNum" idx="12"/>
          </p:nvPr>
        </p:nvSpPr>
        <p:spPr>
          <a:xfrm>
            <a:off x="6800850" y="6400800"/>
            <a:ext cx="22290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235" name="Google Shape;235;p54"/>
          <p:cNvSpPr txBox="1">
            <a:spLocks noGrp="1"/>
          </p:cNvSpPr>
          <p:nvPr>
            <p:ph type="body" idx="2"/>
          </p:nvPr>
        </p:nvSpPr>
        <p:spPr>
          <a:xfrm>
            <a:off x="190500" y="228600"/>
            <a:ext cx="2400300" cy="64008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6" name="Google Shape;236;p54"/>
          <p:cNvSpPr txBox="1">
            <a:spLocks noGrp="1"/>
          </p:cNvSpPr>
          <p:nvPr>
            <p:ph type="title"/>
          </p:nvPr>
        </p:nvSpPr>
        <p:spPr>
          <a:xfrm>
            <a:off x="2762250" y="0"/>
            <a:ext cx="6381600" cy="1371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237"/>
        <p:cNvGrpSpPr/>
        <p:nvPr/>
      </p:nvGrpSpPr>
      <p:grpSpPr>
        <a:xfrm>
          <a:off x="0" y="0"/>
          <a:ext cx="0" cy="0"/>
          <a:chOff x="0" y="0"/>
          <a:chExt cx="0" cy="0"/>
        </a:xfrm>
      </p:grpSpPr>
      <p:pic>
        <p:nvPicPr>
          <p:cNvPr id="238" name="Google Shape;238;p5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9" name="Google Shape;239;p55"/>
          <p:cNvSpPr txBox="1">
            <a:spLocks noGrp="1"/>
          </p:cNvSpPr>
          <p:nvPr>
            <p:ph type="title"/>
          </p:nvPr>
        </p:nvSpPr>
        <p:spPr>
          <a:xfrm>
            <a:off x="0" y="2133600"/>
            <a:ext cx="9144000" cy="2210100"/>
          </a:xfrm>
          <a:prstGeom prst="rect">
            <a:avLst/>
          </a:prstGeom>
          <a:solidFill>
            <a:schemeClr val="lt1">
              <a:alpha val="49800"/>
            </a:schemeClr>
          </a:solid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40" name="Google Shape;240;p55"/>
          <p:cNvSpPr txBox="1">
            <a:spLocks noGrp="1"/>
          </p:cNvSpPr>
          <p:nvPr>
            <p:ph type="sldNum" idx="12"/>
          </p:nvPr>
        </p:nvSpPr>
        <p:spPr>
          <a:xfrm>
            <a:off x="8556784" y="6333134"/>
            <a:ext cx="548700" cy="524700"/>
          </a:xfrm>
          <a:prstGeom prst="rect">
            <a:avLst/>
          </a:prstGeom>
        </p:spPr>
        <p:txBody>
          <a:bodyPr spcFirstLastPara="1" wrap="square" lIns="91425" tIns="91425" rIns="91425" bIns="91425" anchor="t" anchorCtr="0">
            <a:noAutofit/>
          </a:bodyPr>
          <a:lstStyle>
            <a:lvl1pPr lvl="0" rtl="0">
              <a:buNone/>
              <a:defRPr>
                <a:solidFill>
                  <a:schemeClr val="dk1"/>
                </a:solidFill>
                <a:latin typeface="Calibri"/>
                <a:ea typeface="Calibri"/>
                <a:cs typeface="Calibri"/>
                <a:sym typeface="Calibri"/>
              </a:defRPr>
            </a:lvl1pPr>
            <a:lvl2pPr lvl="1" rtl="0">
              <a:buNone/>
              <a:defRPr>
                <a:solidFill>
                  <a:schemeClr val="dk1"/>
                </a:solidFill>
                <a:latin typeface="Calibri"/>
                <a:ea typeface="Calibri"/>
                <a:cs typeface="Calibri"/>
                <a:sym typeface="Calibri"/>
              </a:defRPr>
            </a:lvl2pPr>
            <a:lvl3pPr lvl="2" rtl="0">
              <a:buNone/>
              <a:defRPr>
                <a:solidFill>
                  <a:schemeClr val="dk1"/>
                </a:solidFill>
                <a:latin typeface="Calibri"/>
                <a:ea typeface="Calibri"/>
                <a:cs typeface="Calibri"/>
                <a:sym typeface="Calibri"/>
              </a:defRPr>
            </a:lvl3pPr>
            <a:lvl4pPr lvl="3" rtl="0">
              <a:buNone/>
              <a:defRPr>
                <a:solidFill>
                  <a:schemeClr val="dk1"/>
                </a:solidFill>
                <a:latin typeface="Calibri"/>
                <a:ea typeface="Calibri"/>
                <a:cs typeface="Calibri"/>
                <a:sym typeface="Calibri"/>
              </a:defRPr>
            </a:lvl4pPr>
            <a:lvl5pPr lvl="4" rtl="0">
              <a:buNone/>
              <a:defRPr>
                <a:solidFill>
                  <a:schemeClr val="dk1"/>
                </a:solidFill>
                <a:latin typeface="Calibri"/>
                <a:ea typeface="Calibri"/>
                <a:cs typeface="Calibri"/>
                <a:sym typeface="Calibri"/>
              </a:defRPr>
            </a:lvl5pPr>
            <a:lvl6pPr lvl="5" rtl="0">
              <a:buNone/>
              <a:defRPr>
                <a:solidFill>
                  <a:schemeClr val="dk1"/>
                </a:solidFill>
                <a:latin typeface="Calibri"/>
                <a:ea typeface="Calibri"/>
                <a:cs typeface="Calibri"/>
                <a:sym typeface="Calibri"/>
              </a:defRPr>
            </a:lvl6pPr>
            <a:lvl7pPr lvl="6" rtl="0">
              <a:buNone/>
              <a:defRPr>
                <a:solidFill>
                  <a:schemeClr val="dk1"/>
                </a:solidFill>
                <a:latin typeface="Calibri"/>
                <a:ea typeface="Calibri"/>
                <a:cs typeface="Calibri"/>
                <a:sym typeface="Calibri"/>
              </a:defRPr>
            </a:lvl7pPr>
            <a:lvl8pPr lvl="7" rtl="0">
              <a:buNone/>
              <a:defRPr>
                <a:solidFill>
                  <a:schemeClr val="dk1"/>
                </a:solidFill>
                <a:latin typeface="Calibri"/>
                <a:ea typeface="Calibri"/>
                <a:cs typeface="Calibri"/>
                <a:sym typeface="Calibri"/>
              </a:defRPr>
            </a:lvl8pPr>
            <a:lvl9pPr lvl="8" rtl="0">
              <a:buNone/>
              <a:defRPr>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241"/>
        <p:cNvGrpSpPr/>
        <p:nvPr/>
      </p:nvGrpSpPr>
      <p:grpSpPr>
        <a:xfrm>
          <a:off x="0" y="0"/>
          <a:ext cx="0" cy="0"/>
          <a:chOff x="0" y="0"/>
          <a:chExt cx="0" cy="0"/>
        </a:xfrm>
      </p:grpSpPr>
      <p:pic>
        <p:nvPicPr>
          <p:cNvPr id="242" name="Google Shape;242;p5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3" name="Google Shape;243;p56"/>
          <p:cNvSpPr txBox="1">
            <a:spLocks noGrp="1"/>
          </p:cNvSpPr>
          <p:nvPr>
            <p:ph type="body" idx="1"/>
          </p:nvPr>
        </p:nvSpPr>
        <p:spPr>
          <a:xfrm>
            <a:off x="400050" y="1600200"/>
            <a:ext cx="8343900" cy="47244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4" name="Google Shape;244;p56"/>
          <p:cNvSpPr txBox="1">
            <a:spLocks noGrp="1"/>
          </p:cNvSpPr>
          <p:nvPr>
            <p:ph type="title"/>
          </p:nvPr>
        </p:nvSpPr>
        <p:spPr>
          <a:xfrm>
            <a:off x="400050" y="152400"/>
            <a:ext cx="8343900" cy="12192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
        <p:nvSpPr>
          <p:cNvPr id="245" name="Google Shape;245;p56"/>
          <p:cNvSpPr txBox="1">
            <a:spLocks noGrp="1"/>
          </p:cNvSpPr>
          <p:nvPr>
            <p:ph type="sldNum" idx="12"/>
          </p:nvPr>
        </p:nvSpPr>
        <p:spPr>
          <a:xfrm>
            <a:off x="8556784" y="6333134"/>
            <a:ext cx="548700" cy="524700"/>
          </a:xfrm>
          <a:prstGeom prst="rect">
            <a:avLst/>
          </a:prstGeom>
        </p:spPr>
        <p:txBody>
          <a:bodyPr spcFirstLastPara="1" wrap="square" lIns="91425" tIns="91425" rIns="91425" bIns="91425" anchor="t" anchorCtr="0">
            <a:noAutofit/>
          </a:bodyPr>
          <a:lstStyle>
            <a:lvl1pPr lvl="0" rtl="0">
              <a:buNone/>
              <a:defRPr>
                <a:solidFill>
                  <a:schemeClr val="dk1"/>
                </a:solidFill>
                <a:latin typeface="Calibri"/>
                <a:ea typeface="Calibri"/>
                <a:cs typeface="Calibri"/>
                <a:sym typeface="Calibri"/>
              </a:defRPr>
            </a:lvl1pPr>
            <a:lvl2pPr lvl="1" rtl="0">
              <a:buNone/>
              <a:defRPr>
                <a:solidFill>
                  <a:schemeClr val="dk1"/>
                </a:solidFill>
                <a:latin typeface="Calibri"/>
                <a:ea typeface="Calibri"/>
                <a:cs typeface="Calibri"/>
                <a:sym typeface="Calibri"/>
              </a:defRPr>
            </a:lvl2pPr>
            <a:lvl3pPr lvl="2" rtl="0">
              <a:buNone/>
              <a:defRPr>
                <a:solidFill>
                  <a:schemeClr val="dk1"/>
                </a:solidFill>
                <a:latin typeface="Calibri"/>
                <a:ea typeface="Calibri"/>
                <a:cs typeface="Calibri"/>
                <a:sym typeface="Calibri"/>
              </a:defRPr>
            </a:lvl3pPr>
            <a:lvl4pPr lvl="3" rtl="0">
              <a:buNone/>
              <a:defRPr>
                <a:solidFill>
                  <a:schemeClr val="dk1"/>
                </a:solidFill>
                <a:latin typeface="Calibri"/>
                <a:ea typeface="Calibri"/>
                <a:cs typeface="Calibri"/>
                <a:sym typeface="Calibri"/>
              </a:defRPr>
            </a:lvl4pPr>
            <a:lvl5pPr lvl="4" rtl="0">
              <a:buNone/>
              <a:defRPr>
                <a:solidFill>
                  <a:schemeClr val="dk1"/>
                </a:solidFill>
                <a:latin typeface="Calibri"/>
                <a:ea typeface="Calibri"/>
                <a:cs typeface="Calibri"/>
                <a:sym typeface="Calibri"/>
              </a:defRPr>
            </a:lvl5pPr>
            <a:lvl6pPr lvl="5" rtl="0">
              <a:buNone/>
              <a:defRPr>
                <a:solidFill>
                  <a:schemeClr val="dk1"/>
                </a:solidFill>
                <a:latin typeface="Calibri"/>
                <a:ea typeface="Calibri"/>
                <a:cs typeface="Calibri"/>
                <a:sym typeface="Calibri"/>
              </a:defRPr>
            </a:lvl6pPr>
            <a:lvl7pPr lvl="6" rtl="0">
              <a:buNone/>
              <a:defRPr>
                <a:solidFill>
                  <a:schemeClr val="dk1"/>
                </a:solidFill>
                <a:latin typeface="Calibri"/>
                <a:ea typeface="Calibri"/>
                <a:cs typeface="Calibri"/>
                <a:sym typeface="Calibri"/>
              </a:defRPr>
            </a:lvl7pPr>
            <a:lvl8pPr lvl="7" rtl="0">
              <a:buNone/>
              <a:defRPr>
                <a:solidFill>
                  <a:schemeClr val="dk1"/>
                </a:solidFill>
                <a:latin typeface="Calibri"/>
                <a:ea typeface="Calibri"/>
                <a:cs typeface="Calibri"/>
                <a:sym typeface="Calibri"/>
              </a:defRPr>
            </a:lvl8pPr>
            <a:lvl9pPr lvl="8" rtl="0">
              <a:buNone/>
              <a:defRPr>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
        <p:cNvGrpSpPr/>
        <p:nvPr/>
      </p:nvGrpSpPr>
      <p:grpSpPr>
        <a:xfrm>
          <a:off x="0" y="0"/>
          <a:ext cx="0" cy="0"/>
          <a:chOff x="0" y="0"/>
          <a:chExt cx="0" cy="0"/>
        </a:xfrm>
      </p:grpSpPr>
      <p:pic>
        <p:nvPicPr>
          <p:cNvPr id="28" name="Google Shape;28;p7"/>
          <p:cNvPicPr preferRelativeResize="0"/>
          <p:nvPr/>
        </p:nvPicPr>
        <p:blipFill>
          <a:blip r:embed="rId2">
            <a:alphaModFix/>
          </a:blip>
          <a:stretch>
            <a:fillRect/>
          </a:stretch>
        </p:blipFill>
        <p:spPr>
          <a:xfrm>
            <a:off x="0" y="-19033"/>
            <a:ext cx="9144000" cy="1047750"/>
          </a:xfrm>
          <a:prstGeom prst="rect">
            <a:avLst/>
          </a:prstGeom>
          <a:noFill/>
          <a:ln>
            <a:noFill/>
          </a:ln>
        </p:spPr>
      </p:pic>
      <p:pic>
        <p:nvPicPr>
          <p:cNvPr id="29" name="Google Shape;29;p7"/>
          <p:cNvPicPr preferRelativeResize="0"/>
          <p:nvPr/>
        </p:nvPicPr>
        <p:blipFill rotWithShape="1">
          <a:blip r:embed="rId3">
            <a:alphaModFix/>
          </a:blip>
          <a:srcRect/>
          <a:stretch/>
        </p:blipFill>
        <p:spPr>
          <a:xfrm>
            <a:off x="0" y="6394449"/>
            <a:ext cx="9070848" cy="366609"/>
          </a:xfrm>
          <a:prstGeom prst="rect">
            <a:avLst/>
          </a:prstGeom>
          <a:noFill/>
          <a:ln>
            <a:noFill/>
          </a:ln>
        </p:spPr>
      </p:pic>
      <p:sp>
        <p:nvSpPr>
          <p:cNvPr id="30" name="Google Shape;30;p7"/>
          <p:cNvSpPr txBox="1">
            <a:spLocks noGrp="1"/>
          </p:cNvSpPr>
          <p:nvPr>
            <p:ph type="title"/>
          </p:nvPr>
        </p:nvSpPr>
        <p:spPr>
          <a:xfrm>
            <a:off x="4" y="-18833"/>
            <a:ext cx="9144000" cy="1396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1" name="Google Shape;31;p7"/>
          <p:cNvSpPr txBox="1">
            <a:spLocks noGrp="1"/>
          </p:cNvSpPr>
          <p:nvPr>
            <p:ph type="body" idx="1"/>
          </p:nvPr>
        </p:nvSpPr>
        <p:spPr>
          <a:xfrm>
            <a:off x="152400" y="1524000"/>
            <a:ext cx="8839200" cy="47244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2" name="Google Shape;32;p7"/>
          <p:cNvSpPr txBox="1">
            <a:spLocks noGrp="1"/>
          </p:cNvSpPr>
          <p:nvPr>
            <p:ph type="sldNum" idx="12"/>
          </p:nvPr>
        </p:nvSpPr>
        <p:spPr>
          <a:xfrm>
            <a:off x="6800850" y="6400800"/>
            <a:ext cx="22290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33" name="Google Shape;33;p7"/>
          <p:cNvSpPr txBox="1"/>
          <p:nvPr/>
        </p:nvSpPr>
        <p:spPr>
          <a:xfrm>
            <a:off x="6800850" y="6400800"/>
            <a:ext cx="2229000" cy="457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46"/>
        <p:cNvGrpSpPr/>
        <p:nvPr/>
      </p:nvGrpSpPr>
      <p:grpSpPr>
        <a:xfrm>
          <a:off x="0" y="0"/>
          <a:ext cx="0" cy="0"/>
          <a:chOff x="0" y="0"/>
          <a:chExt cx="0" cy="0"/>
        </a:xfrm>
      </p:grpSpPr>
      <p:sp>
        <p:nvSpPr>
          <p:cNvPr id="247" name="Google Shape;247;p57"/>
          <p:cNvSpPr txBox="1">
            <a:spLocks noGrp="1"/>
          </p:cNvSpPr>
          <p:nvPr>
            <p:ph type="sldNum" idx="12"/>
          </p:nvPr>
        </p:nvSpPr>
        <p:spPr>
          <a:xfrm>
            <a:off x="8556784" y="6333134"/>
            <a:ext cx="548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48"/>
        <p:cNvGrpSpPr/>
        <p:nvPr/>
      </p:nvGrpSpPr>
      <p:grpSpPr>
        <a:xfrm>
          <a:off x="0" y="0"/>
          <a:ext cx="0" cy="0"/>
          <a:chOff x="0" y="0"/>
          <a:chExt cx="0" cy="0"/>
        </a:xfrm>
      </p:grpSpPr>
      <p:sp>
        <p:nvSpPr>
          <p:cNvPr id="249" name="Google Shape;249;p58"/>
          <p:cNvSpPr txBox="1">
            <a:spLocks noGrp="1"/>
          </p:cNvSpPr>
          <p:nvPr>
            <p:ph type="sldNum" idx="12"/>
          </p:nvPr>
        </p:nvSpPr>
        <p:spPr>
          <a:xfrm>
            <a:off x="8556784" y="6333134"/>
            <a:ext cx="548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ext Option 2">
  <p:cSld name="Text Option 2">
    <p:spTree>
      <p:nvGrpSpPr>
        <p:cNvPr id="1" name="Shape 250"/>
        <p:cNvGrpSpPr/>
        <p:nvPr/>
      </p:nvGrpSpPr>
      <p:grpSpPr>
        <a:xfrm>
          <a:off x="0" y="0"/>
          <a:ext cx="0" cy="0"/>
          <a:chOff x="0" y="0"/>
          <a:chExt cx="0" cy="0"/>
        </a:xfrm>
      </p:grpSpPr>
      <p:sp>
        <p:nvSpPr>
          <p:cNvPr id="251" name="Google Shape;251;p59"/>
          <p:cNvSpPr txBox="1">
            <a:spLocks noGrp="1"/>
          </p:cNvSpPr>
          <p:nvPr>
            <p:ph type="sldNum" idx="12"/>
          </p:nvPr>
        </p:nvSpPr>
        <p:spPr>
          <a:xfrm>
            <a:off x="8420351" y="6313958"/>
            <a:ext cx="471900" cy="3651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1200" b="0" i="0" u="none" strike="noStrike" cap="none">
                <a:solidFill>
                  <a:srgbClr val="A7A7A7"/>
                </a:solidFill>
                <a:latin typeface="Century"/>
                <a:ea typeface="Century"/>
                <a:cs typeface="Century"/>
                <a:sym typeface="Century"/>
              </a:defRPr>
            </a:lvl1pPr>
            <a:lvl2pPr marL="0" marR="0" lvl="1" indent="0" algn="ctr" rtl="0">
              <a:spcBef>
                <a:spcPts val="0"/>
              </a:spcBef>
              <a:buNone/>
              <a:defRPr sz="1200" b="0" i="0" u="none" strike="noStrike" cap="none">
                <a:solidFill>
                  <a:srgbClr val="A7A7A7"/>
                </a:solidFill>
                <a:latin typeface="Century"/>
                <a:ea typeface="Century"/>
                <a:cs typeface="Century"/>
                <a:sym typeface="Century"/>
              </a:defRPr>
            </a:lvl2pPr>
            <a:lvl3pPr marL="0" marR="0" lvl="2" indent="0" algn="ctr" rtl="0">
              <a:spcBef>
                <a:spcPts val="0"/>
              </a:spcBef>
              <a:buNone/>
              <a:defRPr sz="1200" b="0" i="0" u="none" strike="noStrike" cap="none">
                <a:solidFill>
                  <a:srgbClr val="A7A7A7"/>
                </a:solidFill>
                <a:latin typeface="Century"/>
                <a:ea typeface="Century"/>
                <a:cs typeface="Century"/>
                <a:sym typeface="Century"/>
              </a:defRPr>
            </a:lvl3pPr>
            <a:lvl4pPr marL="0" marR="0" lvl="3" indent="0" algn="ctr" rtl="0">
              <a:spcBef>
                <a:spcPts val="0"/>
              </a:spcBef>
              <a:buNone/>
              <a:defRPr sz="1200" b="0" i="0" u="none" strike="noStrike" cap="none">
                <a:solidFill>
                  <a:srgbClr val="A7A7A7"/>
                </a:solidFill>
                <a:latin typeface="Century"/>
                <a:ea typeface="Century"/>
                <a:cs typeface="Century"/>
                <a:sym typeface="Century"/>
              </a:defRPr>
            </a:lvl4pPr>
            <a:lvl5pPr marL="0" marR="0" lvl="4" indent="0" algn="ctr" rtl="0">
              <a:spcBef>
                <a:spcPts val="0"/>
              </a:spcBef>
              <a:buNone/>
              <a:defRPr sz="1200" b="0" i="0" u="none" strike="noStrike" cap="none">
                <a:solidFill>
                  <a:srgbClr val="A7A7A7"/>
                </a:solidFill>
                <a:latin typeface="Century"/>
                <a:ea typeface="Century"/>
                <a:cs typeface="Century"/>
                <a:sym typeface="Century"/>
              </a:defRPr>
            </a:lvl5pPr>
            <a:lvl6pPr marL="0" marR="0" lvl="5" indent="0" algn="ctr" rtl="0">
              <a:spcBef>
                <a:spcPts val="0"/>
              </a:spcBef>
              <a:buNone/>
              <a:defRPr sz="1200" b="0" i="0" u="none" strike="noStrike" cap="none">
                <a:solidFill>
                  <a:srgbClr val="A7A7A7"/>
                </a:solidFill>
                <a:latin typeface="Century"/>
                <a:ea typeface="Century"/>
                <a:cs typeface="Century"/>
                <a:sym typeface="Century"/>
              </a:defRPr>
            </a:lvl6pPr>
            <a:lvl7pPr marL="0" marR="0" lvl="6" indent="0" algn="ctr" rtl="0">
              <a:spcBef>
                <a:spcPts val="0"/>
              </a:spcBef>
              <a:buNone/>
              <a:defRPr sz="1200" b="0" i="0" u="none" strike="noStrike" cap="none">
                <a:solidFill>
                  <a:srgbClr val="A7A7A7"/>
                </a:solidFill>
                <a:latin typeface="Century"/>
                <a:ea typeface="Century"/>
                <a:cs typeface="Century"/>
                <a:sym typeface="Century"/>
              </a:defRPr>
            </a:lvl7pPr>
            <a:lvl8pPr marL="0" marR="0" lvl="7" indent="0" algn="ctr" rtl="0">
              <a:spcBef>
                <a:spcPts val="0"/>
              </a:spcBef>
              <a:buNone/>
              <a:defRPr sz="1200" b="0" i="0" u="none" strike="noStrike" cap="none">
                <a:solidFill>
                  <a:srgbClr val="A7A7A7"/>
                </a:solidFill>
                <a:latin typeface="Century"/>
                <a:ea typeface="Century"/>
                <a:cs typeface="Century"/>
                <a:sym typeface="Century"/>
              </a:defRPr>
            </a:lvl8pPr>
            <a:lvl9pPr marL="0" marR="0" lvl="8" indent="0" algn="ctr" rtl="0">
              <a:spcBef>
                <a:spcPts val="0"/>
              </a:spcBef>
              <a:buNone/>
              <a:defRPr sz="1200" b="0" i="0" u="none" strike="noStrike" cap="none">
                <a:solidFill>
                  <a:srgbClr val="A7A7A7"/>
                </a:solidFill>
                <a:latin typeface="Century"/>
                <a:ea typeface="Century"/>
                <a:cs typeface="Century"/>
                <a:sym typeface="Century"/>
              </a:defRPr>
            </a:lvl9pPr>
          </a:lstStyle>
          <a:p>
            <a:pPr marL="0" lvl="0" indent="0">
              <a:spcBef>
                <a:spcPts val="0"/>
              </a:spcBef>
              <a:spcAft>
                <a:spcPts val="0"/>
              </a:spcAft>
              <a:buNone/>
            </a:pPr>
            <a:fld id="{00000000-1234-1234-1234-123412341234}" type="slidenum">
              <a:rPr lang="en-US"/>
              <a:t>‹#›</a:t>
            </a:fld>
            <a:endParaRPr/>
          </a:p>
        </p:txBody>
      </p:sp>
      <p:sp>
        <p:nvSpPr>
          <p:cNvPr id="252" name="Google Shape;252;p59"/>
          <p:cNvSpPr txBox="1">
            <a:spLocks noGrp="1"/>
          </p:cNvSpPr>
          <p:nvPr>
            <p:ph type="body" idx="1"/>
          </p:nvPr>
        </p:nvSpPr>
        <p:spPr>
          <a:xfrm>
            <a:off x="298847" y="1193800"/>
            <a:ext cx="8538000" cy="48228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rgbClr val="5A5A5A"/>
              </a:buClr>
              <a:buSzPts val="2100"/>
              <a:buFont typeface="Arial"/>
              <a:buChar char="•"/>
              <a:defRPr sz="2100" b="0" i="0" u="none" strike="noStrike" cap="none">
                <a:solidFill>
                  <a:srgbClr val="5A5A5A"/>
                </a:solidFill>
                <a:latin typeface="Century"/>
                <a:ea typeface="Century"/>
                <a:cs typeface="Century"/>
                <a:sym typeface="Century"/>
              </a:defRPr>
            </a:lvl1pPr>
            <a:lvl2pPr marL="914400" marR="0" lvl="1" indent="-342900" algn="l" rtl="0">
              <a:lnSpc>
                <a:spcPct val="90000"/>
              </a:lnSpc>
              <a:spcBef>
                <a:spcPts val="400"/>
              </a:spcBef>
              <a:spcAft>
                <a:spcPts val="0"/>
              </a:spcAft>
              <a:buClr>
                <a:srgbClr val="5A5A5A"/>
              </a:buClr>
              <a:buSzPts val="1800"/>
              <a:buFont typeface="Arial"/>
              <a:buChar char="•"/>
              <a:defRPr sz="1800" b="0" i="0" u="none" strike="noStrike" cap="none">
                <a:solidFill>
                  <a:srgbClr val="5A5A5A"/>
                </a:solidFill>
                <a:latin typeface="Century"/>
                <a:ea typeface="Century"/>
                <a:cs typeface="Century"/>
                <a:sym typeface="Century"/>
              </a:defRPr>
            </a:lvl2pPr>
            <a:lvl3pPr marL="1371600" marR="0" lvl="2" indent="-323850" algn="l" rtl="0">
              <a:lnSpc>
                <a:spcPct val="90000"/>
              </a:lnSpc>
              <a:spcBef>
                <a:spcPts val="400"/>
              </a:spcBef>
              <a:spcAft>
                <a:spcPts val="0"/>
              </a:spcAft>
              <a:buClr>
                <a:srgbClr val="5A5A5A"/>
              </a:buClr>
              <a:buSzPts val="1500"/>
              <a:buFont typeface="Arial"/>
              <a:buChar char="•"/>
              <a:defRPr sz="1500" b="0" i="0" u="none" strike="noStrike" cap="none">
                <a:solidFill>
                  <a:srgbClr val="5A5A5A"/>
                </a:solidFill>
                <a:latin typeface="Century"/>
                <a:ea typeface="Century"/>
                <a:cs typeface="Century"/>
                <a:sym typeface="Century"/>
              </a:defRPr>
            </a:lvl3pPr>
            <a:lvl4pPr marL="1828800" marR="0" lvl="3"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4pPr>
            <a:lvl5pPr marL="2286000" marR="0" lvl="4"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53" name="Google Shape;253;p59"/>
          <p:cNvSpPr txBox="1">
            <a:spLocks noGrp="1"/>
          </p:cNvSpPr>
          <p:nvPr>
            <p:ph type="title"/>
          </p:nvPr>
        </p:nvSpPr>
        <p:spPr>
          <a:xfrm>
            <a:off x="0" y="1"/>
            <a:ext cx="9144000" cy="7569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lt1"/>
              </a:buClr>
              <a:buSzPts val="1100"/>
              <a:buFont typeface="Century Schoolbook"/>
              <a:buNone/>
              <a:defRPr sz="3000" b="0" i="0" u="none" strike="noStrike" cap="none">
                <a:solidFill>
                  <a:schemeClr val="lt1"/>
                </a:solidFill>
                <a:latin typeface="Century Schoolbook"/>
                <a:ea typeface="Century Schoolbook"/>
                <a:cs typeface="Century Schoolbook"/>
                <a:sym typeface="Century Schoolbook"/>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34"/>
        <p:cNvGrpSpPr/>
        <p:nvPr/>
      </p:nvGrpSpPr>
      <p:grpSpPr>
        <a:xfrm>
          <a:off x="0" y="0"/>
          <a:ext cx="0" cy="0"/>
          <a:chOff x="0" y="0"/>
          <a:chExt cx="0" cy="0"/>
        </a:xfrm>
      </p:grpSpPr>
      <p:pic>
        <p:nvPicPr>
          <p:cNvPr id="35" name="Google Shape;35;p8"/>
          <p:cNvPicPr preferRelativeResize="0"/>
          <p:nvPr/>
        </p:nvPicPr>
        <p:blipFill rotWithShape="1">
          <a:blip r:embed="rId2">
            <a:alphaModFix/>
          </a:blip>
          <a:srcRect/>
          <a:stretch/>
        </p:blipFill>
        <p:spPr>
          <a:xfrm>
            <a:off x="0" y="6369049"/>
            <a:ext cx="9070848" cy="366609"/>
          </a:xfrm>
          <a:prstGeom prst="rect">
            <a:avLst/>
          </a:prstGeom>
          <a:noFill/>
          <a:ln>
            <a:noFill/>
          </a:ln>
        </p:spPr>
      </p:pic>
      <p:sp>
        <p:nvSpPr>
          <p:cNvPr id="36" name="Google Shape;36;p8"/>
          <p:cNvSpPr txBox="1">
            <a:spLocks noGrp="1"/>
          </p:cNvSpPr>
          <p:nvPr>
            <p:ph type="body" idx="1"/>
          </p:nvPr>
        </p:nvSpPr>
        <p:spPr>
          <a:xfrm>
            <a:off x="152400" y="1524000"/>
            <a:ext cx="5562600" cy="47244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Google Shape;37;p8"/>
          <p:cNvSpPr txBox="1">
            <a:spLocks noGrp="1"/>
          </p:cNvSpPr>
          <p:nvPr>
            <p:ph type="sldNum" idx="12"/>
          </p:nvPr>
        </p:nvSpPr>
        <p:spPr>
          <a:xfrm>
            <a:off x="6800850" y="6400800"/>
            <a:ext cx="22290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38" name="Google Shape;38;p8"/>
          <p:cNvSpPr>
            <a:spLocks noGrp="1"/>
          </p:cNvSpPr>
          <p:nvPr>
            <p:ph type="pic" idx="2"/>
          </p:nvPr>
        </p:nvSpPr>
        <p:spPr>
          <a:xfrm>
            <a:off x="5829300" y="1701800"/>
            <a:ext cx="3200400" cy="42672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L="171450" marR="0" lvl="0" indent="-1714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9" name="Google Shape;39;p8"/>
          <p:cNvSpPr txBox="1"/>
          <p:nvPr/>
        </p:nvSpPr>
        <p:spPr>
          <a:xfrm>
            <a:off x="6800850" y="6400800"/>
            <a:ext cx="2229000" cy="457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40" name="Google Shape;40;p8"/>
          <p:cNvSpPr txBox="1"/>
          <p:nvPr/>
        </p:nvSpPr>
        <p:spPr>
          <a:xfrm>
            <a:off x="6800850" y="6400800"/>
            <a:ext cx="2229000" cy="457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41" name="Google Shape;41;p8"/>
          <p:cNvPicPr preferRelativeResize="0"/>
          <p:nvPr/>
        </p:nvPicPr>
        <p:blipFill>
          <a:blip r:embed="rId3">
            <a:alphaModFix/>
          </a:blip>
          <a:stretch>
            <a:fillRect/>
          </a:stretch>
        </p:blipFill>
        <p:spPr>
          <a:xfrm>
            <a:off x="0" y="-19033"/>
            <a:ext cx="9144000" cy="1047750"/>
          </a:xfrm>
          <a:prstGeom prst="rect">
            <a:avLst/>
          </a:prstGeom>
          <a:noFill/>
          <a:ln>
            <a:noFill/>
          </a:ln>
        </p:spPr>
      </p:pic>
      <p:sp>
        <p:nvSpPr>
          <p:cNvPr id="42" name="Google Shape;42;p8"/>
          <p:cNvSpPr txBox="1">
            <a:spLocks noGrp="1"/>
          </p:cNvSpPr>
          <p:nvPr>
            <p:ph type="title"/>
          </p:nvPr>
        </p:nvSpPr>
        <p:spPr>
          <a:xfrm>
            <a:off x="4" y="-18833"/>
            <a:ext cx="9144000" cy="1396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43"/>
        <p:cNvGrpSpPr/>
        <p:nvPr/>
      </p:nvGrpSpPr>
      <p:grpSpPr>
        <a:xfrm>
          <a:off x="0" y="0"/>
          <a:ext cx="0" cy="0"/>
          <a:chOff x="0" y="0"/>
          <a:chExt cx="0" cy="0"/>
        </a:xfrm>
      </p:grpSpPr>
      <p:pic>
        <p:nvPicPr>
          <p:cNvPr id="44" name="Google Shape;44;p9"/>
          <p:cNvPicPr preferRelativeResize="0"/>
          <p:nvPr/>
        </p:nvPicPr>
        <p:blipFill rotWithShape="1">
          <a:blip r:embed="rId2">
            <a:alphaModFix/>
          </a:blip>
          <a:srcRect/>
          <a:stretch/>
        </p:blipFill>
        <p:spPr>
          <a:xfrm>
            <a:off x="0" y="6398077"/>
            <a:ext cx="9070848" cy="366609"/>
          </a:xfrm>
          <a:prstGeom prst="rect">
            <a:avLst/>
          </a:prstGeom>
          <a:noFill/>
          <a:ln>
            <a:noFill/>
          </a:ln>
        </p:spPr>
      </p:pic>
      <p:sp>
        <p:nvSpPr>
          <p:cNvPr id="45" name="Google Shape;45;p9"/>
          <p:cNvSpPr txBox="1">
            <a:spLocks noGrp="1"/>
          </p:cNvSpPr>
          <p:nvPr>
            <p:ph type="body" idx="1"/>
          </p:nvPr>
        </p:nvSpPr>
        <p:spPr>
          <a:xfrm>
            <a:off x="152400" y="1524000"/>
            <a:ext cx="5562600" cy="47244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Google Shape;46;p9"/>
          <p:cNvSpPr txBox="1">
            <a:spLocks noGrp="1"/>
          </p:cNvSpPr>
          <p:nvPr>
            <p:ph type="sldNum" idx="12"/>
          </p:nvPr>
        </p:nvSpPr>
        <p:spPr>
          <a:xfrm>
            <a:off x="6800850" y="6400800"/>
            <a:ext cx="22290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47" name="Google Shape;47;p9"/>
          <p:cNvSpPr txBox="1">
            <a:spLocks noGrp="1"/>
          </p:cNvSpPr>
          <p:nvPr>
            <p:ph type="body" idx="2"/>
          </p:nvPr>
        </p:nvSpPr>
        <p:spPr>
          <a:xfrm>
            <a:off x="6020425" y="1600200"/>
            <a:ext cx="2952000" cy="44196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8" name="Google Shape;48;p9"/>
          <p:cNvSpPr txBox="1"/>
          <p:nvPr/>
        </p:nvSpPr>
        <p:spPr>
          <a:xfrm>
            <a:off x="6800850" y="6404428"/>
            <a:ext cx="2229000" cy="457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49" name="Google Shape;49;p9"/>
          <p:cNvSpPr txBox="1"/>
          <p:nvPr/>
        </p:nvSpPr>
        <p:spPr>
          <a:xfrm>
            <a:off x="6800850" y="6404428"/>
            <a:ext cx="2229000" cy="457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50" name="Google Shape;50;p9"/>
          <p:cNvPicPr preferRelativeResize="0"/>
          <p:nvPr/>
        </p:nvPicPr>
        <p:blipFill>
          <a:blip r:embed="rId3">
            <a:alphaModFix/>
          </a:blip>
          <a:stretch>
            <a:fillRect/>
          </a:stretch>
        </p:blipFill>
        <p:spPr>
          <a:xfrm>
            <a:off x="0" y="-19033"/>
            <a:ext cx="9144000" cy="1047750"/>
          </a:xfrm>
          <a:prstGeom prst="rect">
            <a:avLst/>
          </a:prstGeom>
          <a:noFill/>
          <a:ln>
            <a:noFill/>
          </a:ln>
        </p:spPr>
      </p:pic>
      <p:sp>
        <p:nvSpPr>
          <p:cNvPr id="51" name="Google Shape;51;p9"/>
          <p:cNvSpPr txBox="1">
            <a:spLocks noGrp="1"/>
          </p:cNvSpPr>
          <p:nvPr>
            <p:ph type="title"/>
          </p:nvPr>
        </p:nvSpPr>
        <p:spPr>
          <a:xfrm>
            <a:off x="4" y="-18833"/>
            <a:ext cx="9144000" cy="1396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52"/>
        <p:cNvGrpSpPr/>
        <p:nvPr/>
      </p:nvGrpSpPr>
      <p:grpSpPr>
        <a:xfrm>
          <a:off x="0" y="0"/>
          <a:ext cx="0" cy="0"/>
          <a:chOff x="0" y="0"/>
          <a:chExt cx="0" cy="0"/>
        </a:xfrm>
      </p:grpSpPr>
      <p:pic>
        <p:nvPicPr>
          <p:cNvPr id="53" name="Google Shape;53;p10"/>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54" name="Google Shape;54;p10"/>
          <p:cNvPicPr preferRelativeResize="0"/>
          <p:nvPr/>
        </p:nvPicPr>
        <p:blipFill rotWithShape="1">
          <a:blip r:embed="rId3">
            <a:alphaModFix/>
          </a:blip>
          <a:srcRect l="29370" r="1943"/>
          <a:stretch/>
        </p:blipFill>
        <p:spPr>
          <a:xfrm>
            <a:off x="2857500" y="905256"/>
            <a:ext cx="5960974" cy="618590"/>
          </a:xfrm>
          <a:prstGeom prst="rect">
            <a:avLst/>
          </a:prstGeom>
          <a:noFill/>
          <a:ln>
            <a:noFill/>
          </a:ln>
        </p:spPr>
      </p:pic>
      <p:sp>
        <p:nvSpPr>
          <p:cNvPr id="55" name="Google Shape;55;p10"/>
          <p:cNvSpPr txBox="1">
            <a:spLocks noGrp="1"/>
          </p:cNvSpPr>
          <p:nvPr>
            <p:ph type="body" idx="1"/>
          </p:nvPr>
        </p:nvSpPr>
        <p:spPr>
          <a:xfrm>
            <a:off x="2762250" y="1524000"/>
            <a:ext cx="6229500" cy="47244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 name="Google Shape;56;p10"/>
          <p:cNvSpPr txBox="1">
            <a:spLocks noGrp="1"/>
          </p:cNvSpPr>
          <p:nvPr>
            <p:ph type="sldNum" idx="12"/>
          </p:nvPr>
        </p:nvSpPr>
        <p:spPr>
          <a:xfrm>
            <a:off x="6800850" y="6400800"/>
            <a:ext cx="22290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57" name="Google Shape;57;p10"/>
          <p:cNvSpPr txBox="1">
            <a:spLocks noGrp="1"/>
          </p:cNvSpPr>
          <p:nvPr>
            <p:ph type="body" idx="2"/>
          </p:nvPr>
        </p:nvSpPr>
        <p:spPr>
          <a:xfrm>
            <a:off x="190500" y="228600"/>
            <a:ext cx="2400300" cy="64008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8" name="Google Shape;58;p10"/>
          <p:cNvSpPr txBox="1">
            <a:spLocks noGrp="1"/>
          </p:cNvSpPr>
          <p:nvPr>
            <p:ph type="title"/>
          </p:nvPr>
        </p:nvSpPr>
        <p:spPr>
          <a:xfrm>
            <a:off x="2762250" y="0"/>
            <a:ext cx="6381600" cy="1371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59"/>
        <p:cNvGrpSpPr/>
        <p:nvPr/>
      </p:nvGrpSpPr>
      <p:grpSpPr>
        <a:xfrm>
          <a:off x="0" y="0"/>
          <a:ext cx="0" cy="0"/>
          <a:chOff x="0" y="0"/>
          <a:chExt cx="0" cy="0"/>
        </a:xfrm>
      </p:grpSpPr>
      <p:pic>
        <p:nvPicPr>
          <p:cNvPr id="60" name="Google Shape;60;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61" name="Google Shape;61;p11"/>
          <p:cNvSpPr txBox="1">
            <a:spLocks noGrp="1"/>
          </p:cNvSpPr>
          <p:nvPr>
            <p:ph type="title"/>
          </p:nvPr>
        </p:nvSpPr>
        <p:spPr>
          <a:xfrm>
            <a:off x="0" y="2133600"/>
            <a:ext cx="9144000" cy="2210100"/>
          </a:xfrm>
          <a:prstGeom prst="rect">
            <a:avLst/>
          </a:prstGeom>
          <a:solidFill>
            <a:schemeClr val="lt1">
              <a:alpha val="49800"/>
            </a:schemeClr>
          </a:solid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4.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2.png"/><Relationship Id="rId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42.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7.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Louisiana Believes (PPT Footer)_Footer.png"/>
          <p:cNvPicPr preferRelativeResize="0"/>
          <p:nvPr/>
        </p:nvPicPr>
        <p:blipFill rotWithShape="1">
          <a:blip r:embed="rId5">
            <a:alphaModFix/>
          </a:blip>
          <a:srcRect/>
          <a:stretch/>
        </p:blipFill>
        <p:spPr>
          <a:xfrm>
            <a:off x="0" y="6320998"/>
            <a:ext cx="9144000" cy="557784"/>
          </a:xfrm>
          <a:prstGeom prst="rect">
            <a:avLst/>
          </a:prstGeom>
          <a:noFill/>
          <a:ln>
            <a:noFill/>
          </a:ln>
        </p:spPr>
      </p:pic>
      <p:pic>
        <p:nvPicPr>
          <p:cNvPr id="11" name="Google Shape;11;p1"/>
          <p:cNvPicPr preferRelativeResize="0"/>
          <p:nvPr/>
        </p:nvPicPr>
        <p:blipFill rotWithShape="1">
          <a:blip r:embed="rId6">
            <a:alphaModFix/>
          </a:blip>
          <a:srcRect/>
          <a:stretch/>
        </p:blipFill>
        <p:spPr>
          <a:xfrm>
            <a:off x="0" y="0"/>
            <a:ext cx="9144000" cy="1371600"/>
          </a:xfrm>
          <a:prstGeom prst="rect">
            <a:avLst/>
          </a:prstGeom>
          <a:noFill/>
          <a:ln>
            <a:noFill/>
          </a:ln>
        </p:spPr>
      </p:pic>
      <p:sp>
        <p:nvSpPr>
          <p:cNvPr id="12" name="Google Shape;12;p1"/>
          <p:cNvSpPr txBox="1">
            <a:spLocks noGrp="1"/>
          </p:cNvSpPr>
          <p:nvPr>
            <p:ph type="body" idx="1"/>
          </p:nvPr>
        </p:nvSpPr>
        <p:spPr>
          <a:xfrm>
            <a:off x="152400" y="1447800"/>
            <a:ext cx="8839200" cy="49530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7010400" y="6515101"/>
            <a:ext cx="2133600" cy="34289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2800">
                <a:solidFill>
                  <a:schemeClr val="dk1"/>
                </a:solidFill>
              </a:defRPr>
            </a:lvl2pPr>
            <a:lvl3pPr lvl="2" indent="0">
              <a:spcBef>
                <a:spcPts val="0"/>
              </a:spcBef>
              <a:spcAft>
                <a:spcPts val="0"/>
              </a:spcAft>
              <a:buClr>
                <a:schemeClr val="dk1"/>
              </a:buClr>
              <a:buSzPts val="2800"/>
              <a:buFont typeface="Arial"/>
              <a:buNone/>
              <a:defRPr sz="2800">
                <a:solidFill>
                  <a:schemeClr val="dk1"/>
                </a:solidFill>
              </a:defRPr>
            </a:lvl3pPr>
            <a:lvl4pPr lvl="3" indent="0">
              <a:spcBef>
                <a:spcPts val="0"/>
              </a:spcBef>
              <a:spcAft>
                <a:spcPts val="0"/>
              </a:spcAft>
              <a:buClr>
                <a:schemeClr val="dk1"/>
              </a:buClr>
              <a:buSzPts val="2800"/>
              <a:buFont typeface="Arial"/>
              <a:buNone/>
              <a:defRPr sz="2800">
                <a:solidFill>
                  <a:schemeClr val="dk1"/>
                </a:solidFill>
              </a:defRPr>
            </a:lvl4pPr>
            <a:lvl5pPr lvl="4" indent="0">
              <a:spcBef>
                <a:spcPts val="0"/>
              </a:spcBef>
              <a:spcAft>
                <a:spcPts val="0"/>
              </a:spcAft>
              <a:buClr>
                <a:schemeClr val="dk1"/>
              </a:buClr>
              <a:buSzPts val="2800"/>
              <a:buFont typeface="Arial"/>
              <a:buNone/>
              <a:defRPr sz="2800">
                <a:solidFill>
                  <a:schemeClr val="dk1"/>
                </a:solidFill>
              </a:defRPr>
            </a:lvl5pPr>
            <a:lvl6pPr lvl="5" indent="0">
              <a:spcBef>
                <a:spcPts val="0"/>
              </a:spcBef>
              <a:spcAft>
                <a:spcPts val="0"/>
              </a:spcAft>
              <a:buClr>
                <a:schemeClr val="dk1"/>
              </a:buClr>
              <a:buSzPts val="2800"/>
              <a:buFont typeface="Arial"/>
              <a:buNone/>
              <a:defRPr sz="2800">
                <a:solidFill>
                  <a:schemeClr val="dk1"/>
                </a:solidFill>
              </a:defRPr>
            </a:lvl6pPr>
            <a:lvl7pPr lvl="6" indent="0">
              <a:spcBef>
                <a:spcPts val="0"/>
              </a:spcBef>
              <a:spcAft>
                <a:spcPts val="0"/>
              </a:spcAft>
              <a:buClr>
                <a:schemeClr val="dk1"/>
              </a:buClr>
              <a:buSzPts val="2800"/>
              <a:buFont typeface="Arial"/>
              <a:buNone/>
              <a:defRPr sz="2800">
                <a:solidFill>
                  <a:schemeClr val="dk1"/>
                </a:solidFill>
              </a:defRPr>
            </a:lvl7pPr>
            <a:lvl8pPr lvl="7" indent="0">
              <a:spcBef>
                <a:spcPts val="0"/>
              </a:spcBef>
              <a:spcAft>
                <a:spcPts val="0"/>
              </a:spcAft>
              <a:buClr>
                <a:schemeClr val="dk1"/>
              </a:buClr>
              <a:buSzPts val="2800"/>
              <a:buFont typeface="Arial"/>
              <a:buNone/>
              <a:defRPr sz="2800">
                <a:solidFill>
                  <a:schemeClr val="dk1"/>
                </a:solidFill>
              </a:defRPr>
            </a:lvl8pPr>
            <a:lvl9pPr lvl="8" indent="0">
              <a:spcBef>
                <a:spcPts val="0"/>
              </a:spcBef>
              <a:spcAft>
                <a:spcPts val="0"/>
              </a:spcAft>
              <a:buClr>
                <a:schemeClr val="dk1"/>
              </a:buClr>
              <a:buSzPts val="2800"/>
              <a:buFont typeface="Arial"/>
              <a:buNone/>
              <a:defRPr sz="2800">
                <a:solidFill>
                  <a:schemeClr val="dk1"/>
                </a:solidFill>
              </a:defRPr>
            </a:lvl9pPr>
          </a:lstStyle>
          <a:p>
            <a:endParaRPr/>
          </a:p>
        </p:txBody>
      </p:sp>
      <p:sp>
        <p:nvSpPr>
          <p:cNvPr id="69" name="Google Shape;69;p1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70" name="Google Shape;70;p14"/>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29"/>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a:endParaRPr/>
          </a:p>
        </p:txBody>
      </p:sp>
      <p:sp>
        <p:nvSpPr>
          <p:cNvPr id="125" name="Google Shape;125;p29"/>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6" name="Google Shape;126;p29"/>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pic>
        <p:nvPicPr>
          <p:cNvPr id="180" name="Google Shape;180;p44" descr="Louisiana Believes (PPT Footer)_Footer.png"/>
          <p:cNvPicPr preferRelativeResize="0"/>
          <p:nvPr/>
        </p:nvPicPr>
        <p:blipFill rotWithShape="1">
          <a:blip r:embed="rId4">
            <a:alphaModFix/>
          </a:blip>
          <a:srcRect/>
          <a:stretch/>
        </p:blipFill>
        <p:spPr>
          <a:xfrm>
            <a:off x="0" y="6320998"/>
            <a:ext cx="9144000" cy="557449"/>
          </a:xfrm>
          <a:prstGeom prst="rect">
            <a:avLst/>
          </a:prstGeom>
          <a:noFill/>
          <a:ln>
            <a:noFill/>
          </a:ln>
        </p:spPr>
      </p:pic>
      <p:pic>
        <p:nvPicPr>
          <p:cNvPr id="181" name="Google Shape;181;p44"/>
          <p:cNvPicPr preferRelativeResize="0"/>
          <p:nvPr/>
        </p:nvPicPr>
        <p:blipFill rotWithShape="1">
          <a:blip r:embed="rId5">
            <a:alphaModFix/>
          </a:blip>
          <a:srcRect/>
          <a:stretch/>
        </p:blipFill>
        <p:spPr>
          <a:xfrm>
            <a:off x="0" y="0"/>
            <a:ext cx="9052560" cy="1371050"/>
          </a:xfrm>
          <a:prstGeom prst="rect">
            <a:avLst/>
          </a:prstGeom>
          <a:noFill/>
          <a:ln>
            <a:noFill/>
          </a:ln>
        </p:spPr>
      </p:pic>
      <p:sp>
        <p:nvSpPr>
          <p:cNvPr id="182" name="Google Shape;182;p44"/>
          <p:cNvSpPr txBox="1">
            <a:spLocks noGrp="1"/>
          </p:cNvSpPr>
          <p:nvPr>
            <p:ph type="body" idx="1"/>
          </p:nvPr>
        </p:nvSpPr>
        <p:spPr>
          <a:xfrm>
            <a:off x="152400" y="1447800"/>
            <a:ext cx="8839200" cy="49530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3" name="Google Shape;183;p44"/>
          <p:cNvSpPr txBox="1">
            <a:spLocks noGrp="1"/>
          </p:cNvSpPr>
          <p:nvPr>
            <p:ph type="sldNum" idx="12"/>
          </p:nvPr>
        </p:nvSpPr>
        <p:spPr>
          <a:xfrm>
            <a:off x="7010400" y="6515101"/>
            <a:ext cx="21336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pic>
        <p:nvPicPr>
          <p:cNvPr id="191" name="Google Shape;191;p47" descr="Louisiana Believes (PPT Footer)_Footer.png"/>
          <p:cNvPicPr preferRelativeResize="0"/>
          <p:nvPr/>
        </p:nvPicPr>
        <p:blipFill rotWithShape="1">
          <a:blip r:embed="rId3">
            <a:alphaModFix/>
          </a:blip>
          <a:srcRect/>
          <a:stretch/>
        </p:blipFill>
        <p:spPr>
          <a:xfrm>
            <a:off x="0" y="6320998"/>
            <a:ext cx="9143998" cy="557784"/>
          </a:xfrm>
          <a:prstGeom prst="rect">
            <a:avLst/>
          </a:prstGeom>
          <a:noFill/>
          <a:ln>
            <a:noFill/>
          </a:ln>
        </p:spPr>
      </p:pic>
      <p:pic>
        <p:nvPicPr>
          <p:cNvPr id="192" name="Google Shape;192;p47"/>
          <p:cNvPicPr preferRelativeResize="0"/>
          <p:nvPr/>
        </p:nvPicPr>
        <p:blipFill rotWithShape="1">
          <a:blip r:embed="rId4">
            <a:alphaModFix/>
          </a:blip>
          <a:srcRect/>
          <a:stretch/>
        </p:blipFill>
        <p:spPr>
          <a:xfrm>
            <a:off x="0" y="0"/>
            <a:ext cx="9143998" cy="1371600"/>
          </a:xfrm>
          <a:prstGeom prst="rect">
            <a:avLst/>
          </a:prstGeom>
          <a:noFill/>
          <a:ln>
            <a:noFill/>
          </a:ln>
        </p:spPr>
      </p:pic>
      <p:sp>
        <p:nvSpPr>
          <p:cNvPr id="193" name="Google Shape;193;p47"/>
          <p:cNvSpPr txBox="1">
            <a:spLocks noGrp="1"/>
          </p:cNvSpPr>
          <p:nvPr>
            <p:ph type="body" idx="1"/>
          </p:nvPr>
        </p:nvSpPr>
        <p:spPr>
          <a:xfrm>
            <a:off x="152400" y="1447800"/>
            <a:ext cx="8839200" cy="49530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4" name="Google Shape;194;p47"/>
          <p:cNvSpPr txBox="1">
            <a:spLocks noGrp="1"/>
          </p:cNvSpPr>
          <p:nvPr>
            <p:ph type="sldNum" idx="12"/>
          </p:nvPr>
        </p:nvSpPr>
        <p:spPr>
          <a:xfrm>
            <a:off x="7010400" y="6515101"/>
            <a:ext cx="21336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p49"/>
          <p:cNvSpPr txBox="1">
            <a:spLocks noGrp="1"/>
          </p:cNvSpPr>
          <p:nvPr>
            <p:ph type="sldNum" idx="12"/>
          </p:nvPr>
        </p:nvSpPr>
        <p:spPr>
          <a:xfrm>
            <a:off x="8556784" y="6333134"/>
            <a:ext cx="548700" cy="5247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tx1"/>
                </a:solidFill>
              </a:defRPr>
            </a:lvl1pPr>
            <a:lvl2pPr lvl="1" algn="r" rtl="0">
              <a:buNone/>
              <a:defRPr sz="1300">
                <a:solidFill>
                  <a:schemeClr val="tx1"/>
                </a:solidFill>
              </a:defRPr>
            </a:lvl2pPr>
            <a:lvl3pPr lvl="2" algn="r" rtl="0">
              <a:buNone/>
              <a:defRPr sz="1300">
                <a:solidFill>
                  <a:schemeClr val="tx1"/>
                </a:solidFill>
              </a:defRPr>
            </a:lvl3pPr>
            <a:lvl4pPr lvl="3" algn="r" rtl="0">
              <a:buNone/>
              <a:defRPr sz="1300">
                <a:solidFill>
                  <a:schemeClr val="tx1"/>
                </a:solidFill>
              </a:defRPr>
            </a:lvl4pPr>
            <a:lvl5pPr lvl="4" algn="r" rtl="0">
              <a:buNone/>
              <a:defRPr sz="1300">
                <a:solidFill>
                  <a:schemeClr val="tx1"/>
                </a:solidFill>
              </a:defRPr>
            </a:lvl5pPr>
            <a:lvl6pPr lvl="5" algn="r" rtl="0">
              <a:buNone/>
              <a:defRPr sz="1300">
                <a:solidFill>
                  <a:schemeClr val="tx1"/>
                </a:solidFill>
              </a:defRPr>
            </a:lvl6pPr>
            <a:lvl7pPr lvl="6" algn="r" rtl="0">
              <a:buNone/>
              <a:defRPr sz="1300">
                <a:solidFill>
                  <a:schemeClr val="tx1"/>
                </a:solidFill>
              </a:defRPr>
            </a:lvl7pPr>
            <a:lvl8pPr lvl="7" algn="r" rtl="0">
              <a:buNone/>
              <a:defRPr sz="1300">
                <a:solidFill>
                  <a:schemeClr val="tx1"/>
                </a:solidFill>
              </a:defRPr>
            </a:lvl8pPr>
            <a:lvl9pPr lvl="8" algn="r" rtl="0">
              <a:buNone/>
              <a:defRPr sz="1300">
                <a:solidFill>
                  <a:schemeClr val="tx1"/>
                </a:solidFil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louisianaschools.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louisianabelieves.com/docs/default-source/principal-support/louisiana-school-finder-data-guide.pdf?sfvrsn=4"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mailto:systemsupport@la.gov" TargetMode="External"/><Relationship Id="rId4" Type="http://schemas.openxmlformats.org/officeDocument/2006/relationships/hyperlink" Target="http://www.louisianabelieves.com/docs/default-source/principal-support/louisiana-school-finder-data-guide.pdf?sfvrsn=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hyperlink" Target="http://www.louisianaschools.com"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hyperlink" Target="http://www.legis.la.gov/legis/ViewDocument.aspx?d=1102763"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www.louisianabelieves.com/docs/default-source/policy/school-redesign-plan-family-meeting-presentation.pptx?sfvrsn=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playlist?list=PL-AOEEW8RX-oKIOk2F9-Y-cdEKTNclL8-" TargetMode="External"/><Relationship Id="rId3" Type="http://schemas.openxmlformats.org/officeDocument/2006/relationships/hyperlink" Target="http://www.louisianabelieves.com/resources/classroom-support/principal-support-toolbox" TargetMode="External"/><Relationship Id="rId7" Type="http://schemas.openxmlformats.org/officeDocument/2006/relationships/hyperlink" Target="https://youtu.be/gDyeAZ_kIdA"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youtu.be/WkAynneG7TU" TargetMode="External"/><Relationship Id="rId5" Type="http://schemas.openxmlformats.org/officeDocument/2006/relationships/hyperlink" Target="http://www.louisianabelieves.com/docs/default-source/principal-support/2017-la-school-finder-flyer.pdf?sfvrsn=4" TargetMode="External"/><Relationship Id="rId4" Type="http://schemas.openxmlformats.org/officeDocument/2006/relationships/hyperlink" Target="http://www.louisianabelieves.com/assessment/school-letter-grad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mailto:ldoecommunications@la.gov" TargetMode="External"/><Relationship Id="rId4" Type="http://schemas.openxmlformats.org/officeDocument/2006/relationships/hyperlink" Target="mailto:systemsupport@l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8" Type="http://schemas.openxmlformats.org/officeDocument/2006/relationships/hyperlink" Target="https://www.louisianabelieves.com/docs/default-source/teacher-leader-summit/2018-teacher-leader-summit/t065--mastery-or-growth--1.pdf?sfvrsn=2" TargetMode="External"/><Relationship Id="rId3" Type="http://schemas.openxmlformats.org/officeDocument/2006/relationships/hyperlink" Target="https://www.louisianabelieves.com/docs/default-source/district-support/policy-updates-for-2018-2019-and-school-report-card-preview-and-planning---sept-collab.pdf?sfvrsn=3" TargetMode="External"/><Relationship Id="rId7" Type="http://schemas.openxmlformats.org/officeDocument/2006/relationships/hyperlink" Target="https://www.louisianabelieves.com/docs/default-source/teacher-leader-summit/2018-teacher-leader-summit/a091--deliberately-addressing-student-growth-to-mastery.zip?sfvrsn=2" TargetMode="External"/><Relationship Id="rId2" Type="http://schemas.openxmlformats.org/officeDocument/2006/relationships/notesSlide" Target="../notesSlides/notesSlide8.xml"/><Relationship Id="rId1" Type="http://schemas.openxmlformats.org/officeDocument/2006/relationships/slideLayout" Target="../slideLayouts/slideLayout44.xml"/><Relationship Id="rId6" Type="http://schemas.openxmlformats.org/officeDocument/2006/relationships/hyperlink" Target="https://www.louisianabelieves.com/docs/default-source/teacher-leader-summit/2018-teacher-leader-summit/a014--using-measures-of-student-progress-to-strengthen-practice-and-increase-learning.pdf?sfvrsn=2" TargetMode="External"/><Relationship Id="rId5" Type="http://schemas.openxmlformats.org/officeDocument/2006/relationships/hyperlink" Target="https://www.louisianabelieves.com/docs/default-source/district-support/using-the-school-performance-score-calculator.pdf?sfvrsn=4" TargetMode="External"/><Relationship Id="rId4" Type="http://schemas.openxmlformats.org/officeDocument/2006/relationships/hyperlink" Target="https://www.louisianabelieves.com/resources/library/louisiana-teacher-leader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60"/>
          <p:cNvPicPr preferRelativeResize="0"/>
          <p:nvPr/>
        </p:nvPicPr>
        <p:blipFill rotWithShape="1">
          <a:blip r:embed="rId3">
            <a:alphaModFix/>
          </a:blip>
          <a:srcRect/>
          <a:stretch/>
        </p:blipFill>
        <p:spPr>
          <a:xfrm>
            <a:off x="-101600" y="-34634"/>
            <a:ext cx="9245700" cy="6934200"/>
          </a:xfrm>
          <a:prstGeom prst="rect">
            <a:avLst/>
          </a:prstGeom>
          <a:noFill/>
          <a:ln>
            <a:noFill/>
          </a:ln>
        </p:spPr>
      </p:pic>
      <p:sp>
        <p:nvSpPr>
          <p:cNvPr id="260" name="Google Shape;260;p60"/>
          <p:cNvSpPr txBox="1"/>
          <p:nvPr/>
        </p:nvSpPr>
        <p:spPr>
          <a:xfrm>
            <a:off x="304800" y="4037050"/>
            <a:ext cx="8534400" cy="85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750"/>
              <a:buFont typeface="Calibri"/>
              <a:buNone/>
            </a:pPr>
            <a:r>
              <a:rPr lang="en-US" sz="3000" b="1">
                <a:solidFill>
                  <a:schemeClr val="dk1"/>
                </a:solidFill>
                <a:latin typeface="Calibri"/>
                <a:ea typeface="Calibri"/>
                <a:cs typeface="Calibri"/>
                <a:sym typeface="Calibri"/>
              </a:rPr>
              <a:t>2018 School Performance Scores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10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69"/>
          <p:cNvSpPr txBox="1"/>
          <p:nvPr/>
        </p:nvSpPr>
        <p:spPr>
          <a:xfrm>
            <a:off x="0" y="381926"/>
            <a:ext cx="91440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Calibri"/>
              <a:buNone/>
            </a:pPr>
            <a:r>
              <a:rPr lang="en-US" sz="2800" b="0" i="0" u="none" strike="noStrike" cap="none">
                <a:solidFill>
                  <a:schemeClr val="dk1"/>
                </a:solidFill>
                <a:latin typeface="Calibri"/>
                <a:ea typeface="Calibri"/>
                <a:cs typeface="Calibri"/>
                <a:sym typeface="Calibri"/>
              </a:rPr>
              <a:t>Louisiana School Finder</a:t>
            </a:r>
            <a:endParaRPr sz="2800" b="0" i="0" u="none" strike="noStrike" cap="none">
              <a:solidFill>
                <a:schemeClr val="dk1"/>
              </a:solidFill>
              <a:latin typeface="Calibri"/>
              <a:ea typeface="Calibri"/>
              <a:cs typeface="Calibri"/>
              <a:sym typeface="Calibri"/>
            </a:endParaRPr>
          </a:p>
        </p:txBody>
      </p:sp>
      <p:sp>
        <p:nvSpPr>
          <p:cNvPr id="328" name="Google Shape;328;p69"/>
          <p:cNvSpPr txBox="1"/>
          <p:nvPr/>
        </p:nvSpPr>
        <p:spPr>
          <a:xfrm>
            <a:off x="248550" y="1520375"/>
            <a:ext cx="8646900" cy="4403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None/>
            </a:pPr>
            <a:r>
              <a:rPr lang="en-US" sz="1800" b="0" i="0" u="none" strike="noStrike" cap="none">
                <a:solidFill>
                  <a:schemeClr val="dk1"/>
                </a:solidFill>
                <a:latin typeface="Calibri"/>
                <a:ea typeface="Calibri"/>
                <a:cs typeface="Calibri"/>
                <a:sym typeface="Calibri"/>
              </a:rPr>
              <a:t>ESSA provides Louisiana with an </a:t>
            </a:r>
            <a:r>
              <a:rPr lang="en-US" sz="1800" b="1" i="0" u="none" strike="noStrike" cap="none">
                <a:solidFill>
                  <a:schemeClr val="dk1"/>
                </a:solidFill>
                <a:latin typeface="Calibri"/>
                <a:ea typeface="Calibri"/>
                <a:cs typeface="Calibri"/>
                <a:sym typeface="Calibri"/>
              </a:rPr>
              <a:t>opportunity to collaborate with educators, parents, business leader, and community leaders to create and report on an improved K-12 education system</a:t>
            </a:r>
            <a:r>
              <a:rPr lang="en-US" sz="1800" b="0" i="0" u="none" strike="noStrike" cap="none">
                <a:solidFill>
                  <a:schemeClr val="dk1"/>
                </a:solidFill>
                <a:latin typeface="Calibri"/>
                <a:ea typeface="Calibri"/>
                <a:cs typeface="Calibri"/>
                <a:sym typeface="Calibri"/>
              </a:rPr>
              <a:t>.</a:t>
            </a:r>
            <a:endParaRPr/>
          </a:p>
          <a:p>
            <a:pPr marL="0" marR="0" lvl="0" indent="0" algn="l" rtl="0">
              <a:lnSpc>
                <a:spcPct val="114000"/>
              </a:lnSpc>
              <a:spcBef>
                <a:spcPts val="40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l" rtl="0">
              <a:lnSpc>
                <a:spcPct val="114000"/>
              </a:lnSpc>
              <a:spcBef>
                <a:spcPts val="400"/>
              </a:spcBef>
              <a:spcAft>
                <a:spcPts val="0"/>
              </a:spcAft>
              <a:buNone/>
            </a:pPr>
            <a:r>
              <a:rPr lang="en-US" sz="1800" b="0" i="0" u="none" strike="noStrike" cap="none">
                <a:solidFill>
                  <a:schemeClr val="dk1"/>
                </a:solidFill>
                <a:latin typeface="Calibri"/>
                <a:ea typeface="Calibri"/>
                <a:cs typeface="Calibri"/>
                <a:sym typeface="Calibri"/>
              </a:rPr>
              <a:t>In order to provide families with information on school progress towards improving student performance and opportunities, the</a:t>
            </a:r>
            <a:r>
              <a:rPr lang="en-US" sz="1800" b="1" i="0" u="none" strike="noStrike" cap="none">
                <a:solidFill>
                  <a:schemeClr val="dk1"/>
                </a:solidFill>
                <a:latin typeface="Calibri"/>
                <a:ea typeface="Calibri"/>
                <a:cs typeface="Calibri"/>
                <a:sym typeface="Calibri"/>
              </a:rPr>
              <a:t> Department </a:t>
            </a:r>
            <a:r>
              <a:rPr lang="en-US" sz="1800" b="1">
                <a:solidFill>
                  <a:schemeClr val="dk1"/>
                </a:solidFill>
                <a:latin typeface="Calibri"/>
                <a:ea typeface="Calibri"/>
                <a:cs typeface="Calibri"/>
                <a:sym typeface="Calibri"/>
              </a:rPr>
              <a:t>released</a:t>
            </a:r>
            <a:r>
              <a:rPr lang="en-US" sz="1800" b="1" i="0" u="none" strike="noStrike" cap="none">
                <a:solidFill>
                  <a:schemeClr val="dk1"/>
                </a:solidFill>
                <a:latin typeface="Calibri"/>
                <a:ea typeface="Calibri"/>
                <a:cs typeface="Calibri"/>
                <a:sym typeface="Calibri"/>
              </a:rPr>
              <a:t> the Louisiana School Finder (</a:t>
            </a:r>
            <a:r>
              <a:rPr lang="en-US" sz="1800" b="1" i="0" u="sng" strike="noStrike" cap="none">
                <a:solidFill>
                  <a:schemeClr val="hlink"/>
                </a:solidFill>
                <a:latin typeface="Calibri"/>
                <a:ea typeface="Calibri"/>
                <a:cs typeface="Calibri"/>
                <a:sym typeface="Calibri"/>
                <a:hlinkClick r:id="rId3"/>
              </a:rPr>
              <a:t>www.louisianaschools.com</a:t>
            </a:r>
            <a:r>
              <a:rPr lang="en-US" sz="1800" b="1" i="0" u="none" strike="noStrike" cap="none">
                <a:solidFill>
                  <a:schemeClr val="dk1"/>
                </a:solidFill>
                <a:latin typeface="Calibri"/>
                <a:ea typeface="Calibri"/>
                <a:cs typeface="Calibri"/>
                <a:sym typeface="Calibri"/>
              </a:rPr>
              <a:t>) </a:t>
            </a:r>
            <a:r>
              <a:rPr lang="en-US" sz="1800" b="1">
                <a:solidFill>
                  <a:schemeClr val="dk1"/>
                </a:solidFill>
                <a:latin typeface="Calibri"/>
                <a:ea typeface="Calibri"/>
                <a:cs typeface="Calibri"/>
                <a:sym typeface="Calibri"/>
              </a:rPr>
              <a:t>last year</a:t>
            </a:r>
            <a:r>
              <a:rPr lang="en-US" sz="1800" b="1" i="0" u="none" strike="noStrike" cap="none">
                <a:solidFill>
                  <a:schemeClr val="dk1"/>
                </a:solidFill>
                <a:latin typeface="Calibri"/>
                <a:ea typeface="Calibri"/>
                <a:cs typeface="Calibri"/>
                <a:sym typeface="Calibri"/>
              </a:rPr>
              <a:t> </a:t>
            </a:r>
            <a:r>
              <a:rPr lang="en-US" sz="1800" b="1">
                <a:solidFill>
                  <a:schemeClr val="dk1"/>
                </a:solidFill>
                <a:latin typeface="Calibri"/>
                <a:ea typeface="Calibri"/>
                <a:cs typeface="Calibri"/>
                <a:sym typeface="Calibri"/>
              </a:rPr>
              <a:t>in conju</a:t>
            </a:r>
            <a:r>
              <a:rPr lang="en-US" sz="1800" b="1" i="0" u="none" strike="noStrike" cap="none">
                <a:solidFill>
                  <a:schemeClr val="dk1"/>
                </a:solidFill>
                <a:latin typeface="Calibri"/>
                <a:ea typeface="Calibri"/>
                <a:cs typeface="Calibri"/>
                <a:sym typeface="Calibri"/>
              </a:rPr>
              <a:t>nction with the release of the 2016-2017 school performance scores</a:t>
            </a:r>
            <a:r>
              <a:rPr lang="en-US" sz="1800" b="0" i="0" u="none" strike="noStrike" cap="none">
                <a:solidFill>
                  <a:schemeClr val="dk1"/>
                </a:solidFill>
                <a:latin typeface="Calibri"/>
                <a:ea typeface="Calibri"/>
                <a:cs typeface="Calibri"/>
                <a:sym typeface="Calibri"/>
              </a:rPr>
              <a:t>.   </a:t>
            </a:r>
            <a:endParaRPr/>
          </a:p>
          <a:p>
            <a:pPr marL="0" marR="0" lvl="0" indent="0" algn="l" rtl="0">
              <a:lnSpc>
                <a:spcPct val="114000"/>
              </a:lnSpc>
              <a:spcBef>
                <a:spcPts val="40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l" rtl="0">
              <a:lnSpc>
                <a:spcPct val="114000"/>
              </a:lnSpc>
              <a:spcBef>
                <a:spcPts val="400"/>
              </a:spcBef>
              <a:spcAft>
                <a:spcPts val="0"/>
              </a:spcAft>
              <a:buNone/>
            </a:pPr>
            <a:r>
              <a:rPr lang="en-US" sz="1800" b="0" i="0" u="none" strike="noStrike" cap="none">
                <a:solidFill>
                  <a:schemeClr val="dk1"/>
                </a:solidFill>
                <a:latin typeface="Calibri"/>
                <a:ea typeface="Calibri"/>
                <a:cs typeface="Calibri"/>
                <a:sym typeface="Calibri"/>
              </a:rPr>
              <a:t>While </a:t>
            </a:r>
            <a:r>
              <a:rPr lang="en-US" sz="1800">
                <a:solidFill>
                  <a:schemeClr val="dk1"/>
                </a:solidFill>
                <a:latin typeface="Calibri"/>
                <a:ea typeface="Calibri"/>
                <a:cs typeface="Calibri"/>
                <a:sym typeface="Calibri"/>
              </a:rPr>
              <a:t>last </a:t>
            </a:r>
            <a:r>
              <a:rPr lang="en-US" sz="1800" b="0" i="0" u="none" strike="noStrike" cap="none">
                <a:solidFill>
                  <a:schemeClr val="dk1"/>
                </a:solidFill>
                <a:latin typeface="Calibri"/>
                <a:ea typeface="Calibri"/>
                <a:cs typeface="Calibri"/>
                <a:sym typeface="Calibri"/>
              </a:rPr>
              <a:t>year’s results only reported on the indices from the previous accountability system, </a:t>
            </a:r>
            <a:r>
              <a:rPr lang="en-US" sz="1800" b="1">
                <a:solidFill>
                  <a:schemeClr val="dk1"/>
                </a:solidFill>
                <a:latin typeface="Calibri"/>
                <a:ea typeface="Calibri"/>
                <a:cs typeface="Calibri"/>
                <a:sym typeface="Calibri"/>
              </a:rPr>
              <a:t>this year’s results in </a:t>
            </a:r>
            <a:r>
              <a:rPr lang="en-US" sz="1800" b="1" i="0" u="none" strike="noStrike" cap="none">
                <a:solidFill>
                  <a:schemeClr val="dk1"/>
                </a:solidFill>
                <a:latin typeface="Calibri"/>
                <a:ea typeface="Calibri"/>
                <a:cs typeface="Calibri"/>
                <a:sym typeface="Calibri"/>
              </a:rPr>
              <a:t>School Finder will include the new Student Progress measure, as well as FAF</a:t>
            </a:r>
            <a:r>
              <a:rPr lang="en-US" sz="1800" b="1">
                <a:solidFill>
                  <a:schemeClr val="dk1"/>
                </a:solidFill>
                <a:latin typeface="Calibri"/>
                <a:ea typeface="Calibri"/>
                <a:cs typeface="Calibri"/>
                <a:sym typeface="Calibri"/>
              </a:rPr>
              <a:t>SA submissions for high schools, and teacher attendance data</a:t>
            </a:r>
            <a:r>
              <a:rPr lang="en-US" sz="1800">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70"/>
          <p:cNvSpPr txBox="1">
            <a:spLocks noGrp="1"/>
          </p:cNvSpPr>
          <p:nvPr>
            <p:ph type="title"/>
          </p:nvPr>
        </p:nvSpPr>
        <p:spPr>
          <a:xfrm>
            <a:off x="4" y="-18833"/>
            <a:ext cx="9144000" cy="139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a:t>Louisiana School Finder Data Collection</a:t>
            </a:r>
            <a:endParaRPr sz="2800"/>
          </a:p>
        </p:txBody>
      </p:sp>
      <p:sp>
        <p:nvSpPr>
          <p:cNvPr id="335" name="Google Shape;335;p70"/>
          <p:cNvSpPr txBox="1"/>
          <p:nvPr/>
        </p:nvSpPr>
        <p:spPr>
          <a:xfrm>
            <a:off x="147700" y="1227150"/>
            <a:ext cx="8783400" cy="4403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14000"/>
              </a:lnSpc>
              <a:spcBef>
                <a:spcPts val="400"/>
              </a:spcBef>
              <a:spcAft>
                <a:spcPts val="0"/>
              </a:spcAft>
              <a:buNone/>
            </a:pPr>
            <a:r>
              <a:rPr lang="en-US" sz="1800">
                <a:solidFill>
                  <a:schemeClr val="dk1"/>
                </a:solidFill>
                <a:latin typeface="Calibri"/>
                <a:ea typeface="Calibri"/>
                <a:cs typeface="Calibri"/>
                <a:sym typeface="Calibri"/>
              </a:rPr>
              <a:t>School information included in the Louisiana School Finder is pulled from data reported by school systems to the Department or from verified school accountability results. </a:t>
            </a:r>
            <a:endParaRPr sz="1800">
              <a:solidFill>
                <a:schemeClr val="dk1"/>
              </a:solidFill>
              <a:latin typeface="Calibri"/>
              <a:ea typeface="Calibri"/>
              <a:cs typeface="Calibri"/>
              <a:sym typeface="Calibri"/>
            </a:endParaRPr>
          </a:p>
          <a:p>
            <a:pPr marL="0" marR="0" lvl="0" indent="0" algn="l" rtl="0">
              <a:lnSpc>
                <a:spcPct val="114000"/>
              </a:lnSpc>
              <a:spcBef>
                <a:spcPts val="400"/>
              </a:spcBef>
              <a:spcAft>
                <a:spcPts val="0"/>
              </a:spcAft>
              <a:buNone/>
            </a:pPr>
            <a:endParaRPr sz="1800">
              <a:solidFill>
                <a:schemeClr val="dk1"/>
              </a:solidFill>
              <a:latin typeface="Calibri"/>
              <a:ea typeface="Calibri"/>
              <a:cs typeface="Calibri"/>
              <a:sym typeface="Calibri"/>
            </a:endParaRPr>
          </a:p>
          <a:p>
            <a:pPr marL="457200" marR="0" lvl="0" indent="-342900" algn="l" rtl="0">
              <a:lnSpc>
                <a:spcPct val="114000"/>
              </a:lnSpc>
              <a:spcBef>
                <a:spcPts val="40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School name, address, phone number, grade configuration: </a:t>
            </a:r>
            <a:r>
              <a:rPr lang="en-US" sz="1800">
                <a:solidFill>
                  <a:schemeClr val="dk1"/>
                </a:solidFill>
                <a:latin typeface="Calibri"/>
                <a:ea typeface="Calibri"/>
                <a:cs typeface="Calibri"/>
                <a:sym typeface="Calibri"/>
              </a:rPr>
              <a:t>Verified in Sponsor Site </a:t>
            </a:r>
            <a:endParaRPr sz="1800">
              <a:solidFill>
                <a:schemeClr val="dk1"/>
              </a:solidFill>
              <a:latin typeface="Calibri"/>
              <a:ea typeface="Calibri"/>
              <a:cs typeface="Calibri"/>
              <a:sym typeface="Calibri"/>
            </a:endParaRPr>
          </a:p>
          <a:p>
            <a:pPr marL="457200" marR="0" lvl="0" indent="-342900" algn="l" rtl="0">
              <a:lnSpc>
                <a:spcPct val="114000"/>
              </a:lnSpc>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Website, social media, clubs and sports: </a:t>
            </a:r>
            <a:r>
              <a:rPr lang="en-US" sz="1800">
                <a:solidFill>
                  <a:schemeClr val="dk1"/>
                </a:solidFill>
                <a:latin typeface="Calibri"/>
                <a:ea typeface="Calibri"/>
                <a:cs typeface="Calibri"/>
                <a:sym typeface="Calibri"/>
              </a:rPr>
              <a:t>Verified in Sponsor Site</a:t>
            </a:r>
            <a:endParaRPr sz="1800">
              <a:solidFill>
                <a:schemeClr val="dk1"/>
              </a:solidFill>
              <a:latin typeface="Calibri"/>
              <a:ea typeface="Calibri"/>
              <a:cs typeface="Calibri"/>
              <a:sym typeface="Calibri"/>
            </a:endParaRPr>
          </a:p>
          <a:p>
            <a:pPr marL="457200" marR="0" lvl="0" indent="-342900" algn="l" rtl="0">
              <a:lnSpc>
                <a:spcPct val="114000"/>
              </a:lnSpc>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Principal name: </a:t>
            </a:r>
            <a:r>
              <a:rPr lang="en-US" sz="1800">
                <a:solidFill>
                  <a:schemeClr val="dk1"/>
                </a:solidFill>
                <a:latin typeface="Calibri"/>
                <a:ea typeface="Calibri"/>
                <a:cs typeface="Calibri"/>
                <a:sym typeface="Calibri"/>
              </a:rPr>
              <a:t>Reported in PEP in 2017-2018</a:t>
            </a:r>
            <a:endParaRPr sz="1800">
              <a:solidFill>
                <a:schemeClr val="dk1"/>
              </a:solidFill>
              <a:latin typeface="Calibri"/>
              <a:ea typeface="Calibri"/>
              <a:cs typeface="Calibri"/>
              <a:sym typeface="Calibri"/>
            </a:endParaRPr>
          </a:p>
          <a:p>
            <a:pPr marL="457200" marR="0" lvl="0" indent="-342900" algn="l" rtl="0">
              <a:lnSpc>
                <a:spcPct val="114000"/>
              </a:lnSpc>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Academic offerings and music/art: </a:t>
            </a:r>
            <a:r>
              <a:rPr lang="en-US" sz="1800">
                <a:solidFill>
                  <a:schemeClr val="dk1"/>
                </a:solidFill>
                <a:latin typeface="Calibri"/>
                <a:ea typeface="Calibri"/>
                <a:cs typeface="Calibri"/>
                <a:sym typeface="Calibri"/>
              </a:rPr>
              <a:t>Reported in CUR/SIS/PEP in 2017-2018</a:t>
            </a:r>
            <a:endParaRPr sz="1800">
              <a:solidFill>
                <a:schemeClr val="dk1"/>
              </a:solidFill>
              <a:latin typeface="Calibri"/>
              <a:ea typeface="Calibri"/>
              <a:cs typeface="Calibri"/>
              <a:sym typeface="Calibri"/>
            </a:endParaRPr>
          </a:p>
          <a:p>
            <a:pPr marL="457200" marR="0" lvl="0" indent="-342900" algn="l" rtl="0">
              <a:lnSpc>
                <a:spcPct val="114000"/>
              </a:lnSpc>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Student-to-device ratio: </a:t>
            </a:r>
            <a:r>
              <a:rPr lang="en-US" sz="1800">
                <a:solidFill>
                  <a:schemeClr val="dk1"/>
                </a:solidFill>
                <a:latin typeface="Calibri"/>
                <a:ea typeface="Calibri"/>
                <a:cs typeface="Calibri"/>
                <a:sym typeface="Calibri"/>
              </a:rPr>
              <a:t>Reported in January 2018 Technology Readiness Tool</a:t>
            </a:r>
            <a:endParaRPr sz="1800">
              <a:solidFill>
                <a:schemeClr val="dk1"/>
              </a:solidFill>
              <a:latin typeface="Calibri"/>
              <a:ea typeface="Calibri"/>
              <a:cs typeface="Calibri"/>
              <a:sym typeface="Calibri"/>
            </a:endParaRPr>
          </a:p>
          <a:p>
            <a:pPr marL="457200" marR="0" lvl="0" indent="-342900" algn="l" rtl="0">
              <a:lnSpc>
                <a:spcPct val="114000"/>
              </a:lnSpc>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Enrollment, discipline and attendance: </a:t>
            </a:r>
            <a:r>
              <a:rPr lang="en-US" sz="1800">
                <a:solidFill>
                  <a:schemeClr val="dk1"/>
                </a:solidFill>
                <a:latin typeface="Calibri"/>
                <a:ea typeface="Calibri"/>
                <a:cs typeface="Calibri"/>
                <a:sym typeface="Calibri"/>
              </a:rPr>
              <a:t>Reported in SIS in 2017-2018</a:t>
            </a:r>
            <a:endParaRPr sz="1800" b="1">
              <a:solidFill>
                <a:schemeClr val="dk1"/>
              </a:solidFill>
              <a:latin typeface="Calibri"/>
              <a:ea typeface="Calibri"/>
              <a:cs typeface="Calibri"/>
              <a:sym typeface="Calibri"/>
            </a:endParaRPr>
          </a:p>
          <a:p>
            <a:pPr marL="457200" marR="0" lvl="0" indent="-342900" algn="l" rtl="0">
              <a:lnSpc>
                <a:spcPct val="114000"/>
              </a:lnSpc>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Academic performance:</a:t>
            </a:r>
            <a:r>
              <a:rPr lang="en-US" sz="1800">
                <a:solidFill>
                  <a:schemeClr val="dk1"/>
                </a:solidFill>
                <a:latin typeface="Calibri"/>
                <a:ea typeface="Calibri"/>
                <a:cs typeface="Calibri"/>
                <a:sym typeface="Calibri"/>
              </a:rPr>
              <a:t> Verified accountability results</a:t>
            </a:r>
            <a:endParaRPr sz="1800">
              <a:solidFill>
                <a:schemeClr val="dk1"/>
              </a:solidFill>
              <a:latin typeface="Calibri"/>
              <a:ea typeface="Calibri"/>
              <a:cs typeface="Calibri"/>
              <a:sym typeface="Calibri"/>
            </a:endParaRPr>
          </a:p>
          <a:p>
            <a:pPr marL="0" marR="0" lvl="0" indent="0" algn="l" rtl="0">
              <a:lnSpc>
                <a:spcPct val="114000"/>
              </a:lnSpc>
              <a:spcBef>
                <a:spcPts val="400"/>
              </a:spcBef>
              <a:spcAft>
                <a:spcPts val="0"/>
              </a:spcAft>
              <a:buNone/>
            </a:pPr>
            <a:endParaRPr sz="1800">
              <a:solidFill>
                <a:schemeClr val="dk1"/>
              </a:solidFill>
              <a:latin typeface="Calibri"/>
              <a:ea typeface="Calibri"/>
              <a:cs typeface="Calibri"/>
              <a:sym typeface="Calibri"/>
            </a:endParaRPr>
          </a:p>
          <a:p>
            <a:pPr marL="0" marR="0" lvl="0" indent="0" algn="l" rtl="0">
              <a:lnSpc>
                <a:spcPct val="114000"/>
              </a:lnSpc>
              <a:spcBef>
                <a:spcPts val="400"/>
              </a:spcBef>
              <a:spcAft>
                <a:spcPts val="0"/>
              </a:spcAft>
              <a:buNone/>
            </a:pPr>
            <a:r>
              <a:rPr lang="en-US" sz="1800">
                <a:solidFill>
                  <a:schemeClr val="dk1"/>
                </a:solidFill>
                <a:latin typeface="Calibri"/>
                <a:ea typeface="Calibri"/>
                <a:cs typeface="Calibri"/>
                <a:sym typeface="Calibri"/>
              </a:rPr>
              <a:t>For additional information, please refer to the </a:t>
            </a:r>
            <a:r>
              <a:rPr lang="en-US" sz="1800" u="sng">
                <a:solidFill>
                  <a:schemeClr val="hlink"/>
                </a:solidFill>
                <a:latin typeface="Calibri"/>
                <a:ea typeface="Calibri"/>
                <a:cs typeface="Calibri"/>
                <a:sym typeface="Calibri"/>
                <a:hlinkClick r:id="rId3"/>
              </a:rPr>
              <a:t>Louisiana School Finder Data Guide</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marL="0" marR="0" lvl="0" indent="0" algn="l" rtl="0">
              <a:lnSpc>
                <a:spcPct val="114000"/>
              </a:lnSpc>
              <a:spcBef>
                <a:spcPts val="400"/>
              </a:spcBef>
              <a:spcAft>
                <a:spcPts val="0"/>
              </a:spcAft>
              <a:buNone/>
            </a:pPr>
            <a:endParaRPr sz="1800">
              <a:solidFill>
                <a:schemeClr val="dk1"/>
              </a:solidFill>
              <a:latin typeface="Calibri"/>
              <a:ea typeface="Calibri"/>
              <a:cs typeface="Calibri"/>
              <a:sym typeface="Calibri"/>
            </a:endParaRPr>
          </a:p>
          <a:p>
            <a:pPr marL="0" marR="0" lvl="0" indent="0" algn="l" rtl="0">
              <a:lnSpc>
                <a:spcPct val="114000"/>
              </a:lnSpc>
              <a:spcBef>
                <a:spcPts val="40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71"/>
          <p:cNvSpPr txBox="1">
            <a:spLocks noGrp="1"/>
          </p:cNvSpPr>
          <p:nvPr>
            <p:ph type="title"/>
          </p:nvPr>
        </p:nvSpPr>
        <p:spPr>
          <a:xfrm>
            <a:off x="4" y="-18833"/>
            <a:ext cx="9144000" cy="139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a:t>Louisiana School Finder Data Refresh</a:t>
            </a:r>
            <a:endParaRPr sz="2800"/>
          </a:p>
        </p:txBody>
      </p:sp>
      <p:pic>
        <p:nvPicPr>
          <p:cNvPr id="342" name="Google Shape;342;p71"/>
          <p:cNvPicPr preferRelativeResize="0"/>
          <p:nvPr/>
        </p:nvPicPr>
        <p:blipFill>
          <a:blip r:embed="rId3">
            <a:alphaModFix/>
          </a:blip>
          <a:stretch>
            <a:fillRect/>
          </a:stretch>
        </p:blipFill>
        <p:spPr>
          <a:xfrm>
            <a:off x="6353163" y="3555150"/>
            <a:ext cx="2638425" cy="2009775"/>
          </a:xfrm>
          <a:prstGeom prst="rect">
            <a:avLst/>
          </a:prstGeom>
          <a:noFill/>
          <a:ln>
            <a:noFill/>
          </a:ln>
        </p:spPr>
      </p:pic>
      <p:sp>
        <p:nvSpPr>
          <p:cNvPr id="343" name="Google Shape;343;p71"/>
          <p:cNvSpPr txBox="1">
            <a:spLocks noGrp="1"/>
          </p:cNvSpPr>
          <p:nvPr>
            <p:ph type="body" idx="1"/>
          </p:nvPr>
        </p:nvSpPr>
        <p:spPr>
          <a:xfrm>
            <a:off x="152400" y="1178092"/>
            <a:ext cx="8839200" cy="47244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None/>
            </a:pPr>
            <a:r>
              <a:rPr lang="en-US" sz="1600" dirty="0"/>
              <a:t>Since January 2018, the Department has completed monthly updates of the ABOUT OUR SCHOOL information in the School Finder to reflect any changes made in Sponsor Site by the end of the prior month. Additionally, principal names and course offerings were updated in January following Fall 2017 PEP, CUR, and SIS reporting.</a:t>
            </a:r>
            <a:endParaRPr sz="1600" dirty="0"/>
          </a:p>
          <a:p>
            <a:pPr marL="0" marR="0" lvl="0" indent="0" rtl="0">
              <a:lnSpc>
                <a:spcPct val="100000"/>
              </a:lnSpc>
              <a:spcBef>
                <a:spcPts val="0"/>
              </a:spcBef>
              <a:spcAft>
                <a:spcPts val="0"/>
              </a:spcAft>
              <a:buNone/>
            </a:pPr>
            <a:endParaRPr sz="1600" dirty="0"/>
          </a:p>
          <a:p>
            <a:pPr marL="0" marR="0" lvl="0" indent="0" rtl="0">
              <a:lnSpc>
                <a:spcPct val="100000"/>
              </a:lnSpc>
              <a:spcBef>
                <a:spcPts val="0"/>
              </a:spcBef>
              <a:spcAft>
                <a:spcPts val="0"/>
              </a:spcAft>
              <a:buNone/>
            </a:pPr>
            <a:r>
              <a:rPr lang="en-US" sz="1600"/>
              <a:t>Please reference the </a:t>
            </a:r>
            <a:r>
              <a:rPr lang="en-US" sz="1600" u="sng">
                <a:solidFill>
                  <a:schemeClr val="hlink"/>
                </a:solidFill>
                <a:hlinkClick r:id="rId4"/>
              </a:rPr>
              <a:t>Louisiana School Finder Data Guide</a:t>
            </a:r>
            <a:r>
              <a:rPr lang="en-US" sz="1600"/>
              <a:t> for additional information on data sources. </a:t>
            </a:r>
            <a:r>
              <a:rPr lang="en-US" sz="1600" dirty="0"/>
              <a:t>Contact </a:t>
            </a:r>
            <a:r>
              <a:rPr lang="en-US" sz="1600" u="sng" dirty="0">
                <a:solidFill>
                  <a:schemeClr val="hlink"/>
                </a:solidFill>
                <a:hlinkClick r:id="rId5"/>
              </a:rPr>
              <a:t>systemsupport@la.gov</a:t>
            </a:r>
            <a:r>
              <a:rPr lang="en-US" sz="1600" dirty="0"/>
              <a:t> with any questions.</a:t>
            </a:r>
            <a:endParaRPr sz="1600" dirty="0"/>
          </a:p>
          <a:p>
            <a:pPr marL="0" marR="0" lvl="0" indent="0" rtl="0">
              <a:lnSpc>
                <a:spcPct val="100000"/>
              </a:lnSpc>
              <a:spcBef>
                <a:spcPts val="0"/>
              </a:spcBef>
              <a:spcAft>
                <a:spcPts val="0"/>
              </a:spcAft>
              <a:buNone/>
            </a:pPr>
            <a:endParaRPr sz="1600" dirty="0"/>
          </a:p>
        </p:txBody>
      </p:sp>
      <p:graphicFrame>
        <p:nvGraphicFramePr>
          <p:cNvPr id="344" name="Google Shape;344;p71"/>
          <p:cNvGraphicFramePr/>
          <p:nvPr/>
        </p:nvGraphicFramePr>
        <p:xfrm>
          <a:off x="179300" y="3205350"/>
          <a:ext cx="6024975" cy="2712520"/>
        </p:xfrm>
        <a:graphic>
          <a:graphicData uri="http://schemas.openxmlformats.org/drawingml/2006/table">
            <a:tbl>
              <a:tblPr>
                <a:noFill/>
                <a:tableStyleId>{B98DB5FD-0BA2-4595-8BC4-8D8CEE7699A4}</a:tableStyleId>
              </a:tblPr>
              <a:tblGrid>
                <a:gridCol w="1318250"/>
                <a:gridCol w="3163750"/>
                <a:gridCol w="1542975"/>
              </a:tblGrid>
              <a:tr h="411400">
                <a:tc>
                  <a:txBody>
                    <a:bodyPr/>
                    <a:lstStyle/>
                    <a:p>
                      <a:pPr marL="0" lvl="0" indent="0" rtl="0">
                        <a:spcBef>
                          <a:spcPts val="0"/>
                        </a:spcBef>
                        <a:spcAft>
                          <a:spcPts val="0"/>
                        </a:spcAft>
                        <a:buNone/>
                      </a:pPr>
                      <a:r>
                        <a:rPr lang="en-US" b="1">
                          <a:latin typeface="Calibri"/>
                          <a:ea typeface="Calibri"/>
                          <a:cs typeface="Calibri"/>
                          <a:sym typeface="Calibri"/>
                        </a:rPr>
                        <a:t>Data Source</a:t>
                      </a:r>
                      <a:endParaRPr b="1">
                        <a:latin typeface="Calibri"/>
                        <a:ea typeface="Calibri"/>
                        <a:cs typeface="Calibri"/>
                        <a:sym typeface="Calibri"/>
                      </a:endParaRPr>
                    </a:p>
                  </a:txBody>
                  <a:tcPr marL="91425" marR="91425" marT="121900" marB="121900">
                    <a:solidFill>
                      <a:srgbClr val="82DAE1"/>
                    </a:solidFill>
                  </a:tcPr>
                </a:tc>
                <a:tc>
                  <a:txBody>
                    <a:bodyPr/>
                    <a:lstStyle/>
                    <a:p>
                      <a:pPr marL="0" lvl="0" indent="0" rtl="0">
                        <a:spcBef>
                          <a:spcPts val="0"/>
                        </a:spcBef>
                        <a:spcAft>
                          <a:spcPts val="0"/>
                        </a:spcAft>
                        <a:buNone/>
                      </a:pPr>
                      <a:r>
                        <a:rPr lang="en-US" b="1">
                          <a:latin typeface="Calibri"/>
                          <a:ea typeface="Calibri"/>
                          <a:cs typeface="Calibri"/>
                          <a:sym typeface="Calibri"/>
                        </a:rPr>
                        <a:t>School Finder Sections</a:t>
                      </a:r>
                      <a:endParaRPr b="1">
                        <a:latin typeface="Calibri"/>
                        <a:ea typeface="Calibri"/>
                        <a:cs typeface="Calibri"/>
                        <a:sym typeface="Calibri"/>
                      </a:endParaRPr>
                    </a:p>
                  </a:txBody>
                  <a:tcPr marL="91425" marR="91425" marT="121900" marB="121900">
                    <a:solidFill>
                      <a:srgbClr val="82DAE1"/>
                    </a:solidFill>
                  </a:tcPr>
                </a:tc>
                <a:tc>
                  <a:txBody>
                    <a:bodyPr/>
                    <a:lstStyle/>
                    <a:p>
                      <a:pPr marL="0" lvl="0" indent="0" rtl="0">
                        <a:spcBef>
                          <a:spcPts val="0"/>
                        </a:spcBef>
                        <a:spcAft>
                          <a:spcPts val="0"/>
                        </a:spcAft>
                        <a:buNone/>
                      </a:pPr>
                      <a:r>
                        <a:rPr lang="en-US" b="1">
                          <a:latin typeface="Calibri"/>
                          <a:ea typeface="Calibri"/>
                          <a:cs typeface="Calibri"/>
                          <a:sym typeface="Calibri"/>
                        </a:rPr>
                        <a:t>Refresh Timeline</a:t>
                      </a:r>
                      <a:endParaRPr b="1">
                        <a:latin typeface="Calibri"/>
                        <a:ea typeface="Calibri"/>
                        <a:cs typeface="Calibri"/>
                        <a:sym typeface="Calibri"/>
                      </a:endParaRPr>
                    </a:p>
                  </a:txBody>
                  <a:tcPr marL="91425" marR="91425" marT="121900" marB="121900">
                    <a:solidFill>
                      <a:srgbClr val="82DAE1"/>
                    </a:solidFill>
                  </a:tcPr>
                </a:tc>
              </a:tr>
              <a:tr h="382500">
                <a:tc>
                  <a:txBody>
                    <a:bodyPr/>
                    <a:lstStyle/>
                    <a:p>
                      <a:pPr marL="0" lvl="0" indent="0" rtl="0">
                        <a:spcBef>
                          <a:spcPts val="0"/>
                        </a:spcBef>
                        <a:spcAft>
                          <a:spcPts val="0"/>
                        </a:spcAft>
                        <a:buNone/>
                      </a:pPr>
                      <a:r>
                        <a:rPr lang="en-US">
                          <a:latin typeface="Calibri"/>
                          <a:ea typeface="Calibri"/>
                          <a:cs typeface="Calibri"/>
                          <a:sym typeface="Calibri"/>
                        </a:rPr>
                        <a:t>Sponsor Site</a:t>
                      </a:r>
                      <a:endParaRPr>
                        <a:latin typeface="Calibri"/>
                        <a:ea typeface="Calibri"/>
                        <a:cs typeface="Calibri"/>
                        <a:sym typeface="Calibri"/>
                      </a:endParaRPr>
                    </a:p>
                  </a:txBody>
                  <a:tcPr marL="91425" marR="91425" marT="121900" marB="121900"/>
                </a:tc>
                <a:tc>
                  <a:txBody>
                    <a:bodyPr/>
                    <a:lstStyle/>
                    <a:p>
                      <a:pPr marL="0" lvl="0" indent="0" rtl="0">
                        <a:spcBef>
                          <a:spcPts val="0"/>
                        </a:spcBef>
                        <a:spcAft>
                          <a:spcPts val="0"/>
                        </a:spcAft>
                        <a:buNone/>
                      </a:pPr>
                      <a:r>
                        <a:rPr lang="en-US">
                          <a:latin typeface="Calibri"/>
                          <a:ea typeface="Calibri"/>
                          <a:cs typeface="Calibri"/>
                          <a:sym typeface="Calibri"/>
                        </a:rPr>
                        <a:t>Website, social media, clubs and sports</a:t>
                      </a:r>
                      <a:endParaRPr>
                        <a:latin typeface="Calibri"/>
                        <a:ea typeface="Calibri"/>
                        <a:cs typeface="Calibri"/>
                        <a:sym typeface="Calibri"/>
                      </a:endParaRPr>
                    </a:p>
                  </a:txBody>
                  <a:tcPr marL="91425" marR="91425" marT="121900" marB="121900"/>
                </a:tc>
                <a:tc>
                  <a:txBody>
                    <a:bodyPr/>
                    <a:lstStyle/>
                    <a:p>
                      <a:pPr marL="0" lvl="0" indent="0" rtl="0">
                        <a:spcBef>
                          <a:spcPts val="0"/>
                        </a:spcBef>
                        <a:spcAft>
                          <a:spcPts val="0"/>
                        </a:spcAft>
                        <a:buNone/>
                      </a:pPr>
                      <a:r>
                        <a:rPr lang="en-US">
                          <a:latin typeface="Calibri"/>
                          <a:ea typeface="Calibri"/>
                          <a:cs typeface="Calibri"/>
                          <a:sym typeface="Calibri"/>
                        </a:rPr>
                        <a:t>Monthly </a:t>
                      </a:r>
                      <a:endParaRPr>
                        <a:latin typeface="Calibri"/>
                        <a:ea typeface="Calibri"/>
                        <a:cs typeface="Calibri"/>
                        <a:sym typeface="Calibri"/>
                      </a:endParaRPr>
                    </a:p>
                  </a:txBody>
                  <a:tcPr marL="91425" marR="91425" marT="121900" marB="121900"/>
                </a:tc>
              </a:tr>
              <a:tr h="382500">
                <a:tc>
                  <a:txBody>
                    <a:bodyPr/>
                    <a:lstStyle/>
                    <a:p>
                      <a:pPr marL="0" lvl="0" indent="0" rtl="0">
                        <a:spcBef>
                          <a:spcPts val="0"/>
                        </a:spcBef>
                        <a:spcAft>
                          <a:spcPts val="0"/>
                        </a:spcAft>
                        <a:buNone/>
                      </a:pPr>
                      <a:r>
                        <a:rPr lang="en-US">
                          <a:latin typeface="Calibri"/>
                          <a:ea typeface="Calibri"/>
                          <a:cs typeface="Calibri"/>
                          <a:sym typeface="Calibri"/>
                        </a:rPr>
                        <a:t>Sponsor Site</a:t>
                      </a:r>
                      <a:endParaRPr>
                        <a:latin typeface="Calibri"/>
                        <a:ea typeface="Calibri"/>
                        <a:cs typeface="Calibri"/>
                        <a:sym typeface="Calibri"/>
                      </a:endParaRPr>
                    </a:p>
                  </a:txBody>
                  <a:tcPr marL="91425" marR="91425" marT="121900" marB="121900"/>
                </a:tc>
                <a:tc>
                  <a:txBody>
                    <a:bodyPr/>
                    <a:lstStyle/>
                    <a:p>
                      <a:pPr marL="0" lvl="0" indent="0" rtl="0">
                        <a:spcBef>
                          <a:spcPts val="0"/>
                        </a:spcBef>
                        <a:spcAft>
                          <a:spcPts val="0"/>
                        </a:spcAft>
                        <a:buNone/>
                      </a:pPr>
                      <a:r>
                        <a:rPr lang="en-US">
                          <a:latin typeface="Calibri"/>
                          <a:ea typeface="Calibri"/>
                          <a:cs typeface="Calibri"/>
                          <a:sym typeface="Calibri"/>
                        </a:rPr>
                        <a:t>Address, phone #, grade configuration</a:t>
                      </a:r>
                      <a:endParaRPr>
                        <a:latin typeface="Calibri"/>
                        <a:ea typeface="Calibri"/>
                        <a:cs typeface="Calibri"/>
                        <a:sym typeface="Calibri"/>
                      </a:endParaRPr>
                    </a:p>
                  </a:txBody>
                  <a:tcPr marL="91425" marR="91425" marT="121900" marB="121900"/>
                </a:tc>
                <a:tc>
                  <a:txBody>
                    <a:bodyPr/>
                    <a:lstStyle/>
                    <a:p>
                      <a:pPr marL="0" lvl="0" indent="0" rtl="0">
                        <a:spcBef>
                          <a:spcPts val="0"/>
                        </a:spcBef>
                        <a:spcAft>
                          <a:spcPts val="0"/>
                        </a:spcAft>
                        <a:buNone/>
                      </a:pPr>
                      <a:r>
                        <a:rPr lang="en-US">
                          <a:latin typeface="Calibri"/>
                          <a:ea typeface="Calibri"/>
                          <a:cs typeface="Calibri"/>
                          <a:sym typeface="Calibri"/>
                        </a:rPr>
                        <a:t>Fall release</a:t>
                      </a:r>
                      <a:endParaRPr>
                        <a:latin typeface="Calibri"/>
                        <a:ea typeface="Calibri"/>
                        <a:cs typeface="Calibri"/>
                        <a:sym typeface="Calibri"/>
                      </a:endParaRPr>
                    </a:p>
                  </a:txBody>
                  <a:tcPr marL="91425" marR="91425" marT="121900" marB="121900"/>
                </a:tc>
              </a:tr>
              <a:tr h="0">
                <a:tc>
                  <a:txBody>
                    <a:bodyPr/>
                    <a:lstStyle/>
                    <a:p>
                      <a:pPr marL="0" lvl="0" indent="0" rtl="0">
                        <a:spcBef>
                          <a:spcPts val="0"/>
                        </a:spcBef>
                        <a:spcAft>
                          <a:spcPts val="0"/>
                        </a:spcAft>
                        <a:buNone/>
                      </a:pPr>
                      <a:r>
                        <a:rPr lang="en-US">
                          <a:latin typeface="Calibri"/>
                          <a:ea typeface="Calibri"/>
                          <a:cs typeface="Calibri"/>
                          <a:sym typeface="Calibri"/>
                        </a:rPr>
                        <a:t>PEP</a:t>
                      </a:r>
                      <a:endParaRPr>
                        <a:latin typeface="Calibri"/>
                        <a:ea typeface="Calibri"/>
                        <a:cs typeface="Calibri"/>
                        <a:sym typeface="Calibri"/>
                      </a:endParaRPr>
                    </a:p>
                  </a:txBody>
                  <a:tcPr marL="91425" marR="91425" marT="121900" marB="121900"/>
                </a:tc>
                <a:tc>
                  <a:txBody>
                    <a:bodyPr/>
                    <a:lstStyle/>
                    <a:p>
                      <a:pPr marL="0" lvl="0" indent="0" rtl="0">
                        <a:spcBef>
                          <a:spcPts val="0"/>
                        </a:spcBef>
                        <a:spcAft>
                          <a:spcPts val="0"/>
                        </a:spcAft>
                        <a:buNone/>
                      </a:pPr>
                      <a:r>
                        <a:rPr lang="en-US">
                          <a:latin typeface="Calibri"/>
                          <a:ea typeface="Calibri"/>
                          <a:cs typeface="Calibri"/>
                          <a:sym typeface="Calibri"/>
                        </a:rPr>
                        <a:t>Principal name</a:t>
                      </a:r>
                      <a:endParaRPr>
                        <a:latin typeface="Calibri"/>
                        <a:ea typeface="Calibri"/>
                        <a:cs typeface="Calibri"/>
                        <a:sym typeface="Calibri"/>
                      </a:endParaRPr>
                    </a:p>
                  </a:txBody>
                  <a:tcPr marL="91425" marR="91425" marT="121900" marB="121900"/>
                </a:tc>
                <a:tc>
                  <a:txBody>
                    <a:bodyPr/>
                    <a:lstStyle/>
                    <a:p>
                      <a:pPr marL="0" lvl="0" indent="0" rtl="0">
                        <a:spcBef>
                          <a:spcPts val="0"/>
                        </a:spcBef>
                        <a:spcAft>
                          <a:spcPts val="0"/>
                        </a:spcAft>
                        <a:buNone/>
                      </a:pPr>
                      <a:r>
                        <a:rPr lang="en-US">
                          <a:latin typeface="Calibri"/>
                          <a:ea typeface="Calibri"/>
                          <a:cs typeface="Calibri"/>
                          <a:sym typeface="Calibri"/>
                        </a:rPr>
                        <a:t>January &amp; Fall release</a:t>
                      </a:r>
                      <a:endParaRPr>
                        <a:latin typeface="Calibri"/>
                        <a:ea typeface="Calibri"/>
                        <a:cs typeface="Calibri"/>
                        <a:sym typeface="Calibri"/>
                      </a:endParaRPr>
                    </a:p>
                  </a:txBody>
                  <a:tcPr marL="91425" marR="91425" marT="121900" marB="121900"/>
                </a:tc>
              </a:tr>
              <a:tr h="605275">
                <a:tc>
                  <a:txBody>
                    <a:bodyPr/>
                    <a:lstStyle/>
                    <a:p>
                      <a:pPr marL="0" lvl="0" indent="0" rtl="0">
                        <a:spcBef>
                          <a:spcPts val="0"/>
                        </a:spcBef>
                        <a:spcAft>
                          <a:spcPts val="0"/>
                        </a:spcAft>
                        <a:buNone/>
                      </a:pPr>
                      <a:r>
                        <a:rPr lang="en-US">
                          <a:latin typeface="Calibri"/>
                          <a:ea typeface="Calibri"/>
                          <a:cs typeface="Calibri"/>
                          <a:sym typeface="Calibri"/>
                        </a:rPr>
                        <a:t>CUR/PEP/SIS</a:t>
                      </a:r>
                      <a:endParaRPr>
                        <a:latin typeface="Calibri"/>
                        <a:ea typeface="Calibri"/>
                        <a:cs typeface="Calibri"/>
                        <a:sym typeface="Calibri"/>
                      </a:endParaRPr>
                    </a:p>
                  </a:txBody>
                  <a:tcPr marL="91425" marR="91425" marT="121900" marB="121900"/>
                </a:tc>
                <a:tc>
                  <a:txBody>
                    <a:bodyPr/>
                    <a:lstStyle/>
                    <a:p>
                      <a:pPr marL="0" lvl="0" indent="0" rtl="0">
                        <a:spcBef>
                          <a:spcPts val="0"/>
                        </a:spcBef>
                        <a:spcAft>
                          <a:spcPts val="0"/>
                        </a:spcAft>
                        <a:buNone/>
                      </a:pPr>
                      <a:r>
                        <a:rPr lang="en-US">
                          <a:latin typeface="Calibri"/>
                          <a:ea typeface="Calibri"/>
                          <a:cs typeface="Calibri"/>
                          <a:sym typeface="Calibri"/>
                        </a:rPr>
                        <a:t>Academic offerings (AP, DE, foreign languages), music/art offerings</a:t>
                      </a:r>
                      <a:endParaRPr>
                        <a:latin typeface="Calibri"/>
                        <a:ea typeface="Calibri"/>
                        <a:cs typeface="Calibri"/>
                        <a:sym typeface="Calibri"/>
                      </a:endParaRPr>
                    </a:p>
                  </a:txBody>
                  <a:tcPr marL="91425" marR="91425" marT="121900" marB="121900"/>
                </a:tc>
                <a:tc>
                  <a:txBody>
                    <a:bodyPr/>
                    <a:lstStyle/>
                    <a:p>
                      <a:pPr marL="0" lvl="0" indent="0" rtl="0">
                        <a:spcBef>
                          <a:spcPts val="0"/>
                        </a:spcBef>
                        <a:spcAft>
                          <a:spcPts val="0"/>
                        </a:spcAft>
                        <a:buNone/>
                      </a:pPr>
                      <a:r>
                        <a:rPr lang="en-US">
                          <a:latin typeface="Calibri"/>
                          <a:ea typeface="Calibri"/>
                          <a:cs typeface="Calibri"/>
                          <a:sym typeface="Calibri"/>
                        </a:rPr>
                        <a:t>January </a:t>
                      </a:r>
                      <a:endParaRPr>
                        <a:latin typeface="Calibri"/>
                        <a:ea typeface="Calibri"/>
                        <a:cs typeface="Calibri"/>
                        <a:sym typeface="Calibri"/>
                      </a:endParaRPr>
                    </a:p>
                  </a:txBody>
                  <a:tcPr marL="91425" marR="91425" marT="121900" marB="12190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6"/>
          <p:cNvSpPr txBox="1">
            <a:spLocks noGrp="1"/>
          </p:cNvSpPr>
          <p:nvPr>
            <p:ph type="title"/>
          </p:nvPr>
        </p:nvSpPr>
        <p:spPr>
          <a:xfrm>
            <a:off x="0" y="0"/>
            <a:ext cx="9144000" cy="1354500"/>
          </a:xfrm>
          <a:prstGeom prst="rect">
            <a:avLst/>
          </a:prstGeom>
        </p:spPr>
        <p:txBody>
          <a:bodyPr spcFirstLastPara="1" wrap="square" lIns="91425" tIns="91425" rIns="91425" bIns="91425" anchor="ctr" anchorCtr="0">
            <a:noAutofit/>
          </a:bodyPr>
          <a:lstStyle/>
          <a:p>
            <a:pPr lvl="0"/>
            <a:r>
              <a:rPr lang="en-US" sz="2800" dirty="0">
                <a:solidFill>
                  <a:schemeClr val="dk1"/>
                </a:solidFill>
              </a:rPr>
              <a:t>New to School Finder: </a:t>
            </a:r>
            <a:r>
              <a:rPr lang="en-US" sz="2800" dirty="0" smtClean="0">
                <a:solidFill>
                  <a:schemeClr val="dk1"/>
                </a:solidFill>
              </a:rPr>
              <a:t/>
            </a:r>
            <a:br>
              <a:rPr lang="en-US" sz="2800" dirty="0" smtClean="0">
                <a:solidFill>
                  <a:schemeClr val="dk1"/>
                </a:solidFill>
              </a:rPr>
            </a:br>
            <a:r>
              <a:rPr lang="en-US" sz="2800" dirty="0" smtClean="0"/>
              <a:t>Student </a:t>
            </a:r>
            <a:r>
              <a:rPr lang="en-US" sz="2800" dirty="0"/>
              <a:t>Performance vs Student Progress</a:t>
            </a:r>
            <a:endParaRPr sz="2800" dirty="0"/>
          </a:p>
        </p:txBody>
      </p:sp>
      <p:sp>
        <p:nvSpPr>
          <p:cNvPr id="126" name="Google Shape;126;p16"/>
          <p:cNvSpPr txBox="1">
            <a:spLocks noGrp="1"/>
          </p:cNvSpPr>
          <p:nvPr>
            <p:ph type="sldNum" idx="12"/>
          </p:nvPr>
        </p:nvSpPr>
        <p:spPr>
          <a:xfrm>
            <a:off x="7010400" y="6518825"/>
            <a:ext cx="2133600" cy="342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888888"/>
              </a:buClr>
              <a:buSzPts val="300"/>
              <a:buFont typeface="Arial"/>
              <a:buNone/>
            </a:pPr>
            <a:fld id="{00000000-1234-1234-1234-123412341234}" type="slidenum">
              <a:rPr lang="en-US"/>
              <a:t>13</a:t>
            </a:fld>
            <a:endParaRPr/>
          </a:p>
        </p:txBody>
      </p:sp>
      <p:pic>
        <p:nvPicPr>
          <p:cNvPr id="5" name="Google Shape;454;p84"/>
          <p:cNvPicPr preferRelativeResize="0"/>
          <p:nvPr/>
        </p:nvPicPr>
        <p:blipFill rotWithShape="1">
          <a:blip r:embed="rId3">
            <a:alphaModFix/>
          </a:blip>
          <a:srcRect t="5590" b="14550"/>
          <a:stretch/>
        </p:blipFill>
        <p:spPr>
          <a:xfrm>
            <a:off x="1653100" y="2795600"/>
            <a:ext cx="5837800" cy="2343574"/>
          </a:xfrm>
          <a:prstGeom prst="rect">
            <a:avLst/>
          </a:prstGeom>
          <a:noFill/>
          <a:ln>
            <a:noFill/>
          </a:ln>
        </p:spPr>
      </p:pic>
      <p:sp>
        <p:nvSpPr>
          <p:cNvPr id="6" name="Google Shape;453;p84"/>
          <p:cNvSpPr txBox="1">
            <a:spLocks noGrp="1"/>
          </p:cNvSpPr>
          <p:nvPr>
            <p:ph type="body" idx="1"/>
          </p:nvPr>
        </p:nvSpPr>
        <p:spPr>
          <a:xfrm>
            <a:off x="188100" y="1415949"/>
            <a:ext cx="8955900" cy="11178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sz="1700" dirty="0"/>
              <a:t>The Department will report letter grade equivalents for student performance and progress. Based on feedback from school system leaders, high school report cards will include a letter grade equivalent for each of the four key indices. </a:t>
            </a:r>
            <a:endParaRPr sz="1700" dirty="0"/>
          </a:p>
          <a:p>
            <a:pPr marL="0" lvl="0" indent="0" algn="l" rtl="0">
              <a:spcBef>
                <a:spcPts val="750"/>
              </a:spcBef>
              <a:spcAft>
                <a:spcPts val="0"/>
              </a:spcAft>
              <a:buNone/>
            </a:pPr>
            <a:endParaRPr sz="1800" dirty="0"/>
          </a:p>
          <a:p>
            <a:pPr marL="0" lvl="0" indent="0" algn="l" rtl="0">
              <a:spcBef>
                <a:spcPts val="750"/>
              </a:spcBef>
              <a:spcAft>
                <a:spcPts val="0"/>
              </a:spcAft>
              <a:buNone/>
            </a:pPr>
            <a:endParaRPr sz="1800" dirty="0"/>
          </a:p>
          <a:p>
            <a:pPr marL="0" lvl="0" indent="0" algn="l" rtl="0">
              <a:spcBef>
                <a:spcPts val="750"/>
              </a:spcBef>
              <a:spcAft>
                <a:spcPts val="0"/>
              </a:spcAft>
              <a:buNone/>
            </a:pPr>
            <a:endParaRPr sz="1800" dirty="0"/>
          </a:p>
          <a:p>
            <a:pPr marL="0" lvl="0" indent="0" algn="l" rtl="0">
              <a:spcBef>
                <a:spcPts val="750"/>
              </a:spcBef>
              <a:spcAft>
                <a:spcPts val="0"/>
              </a:spcAft>
              <a:buNone/>
            </a:pPr>
            <a:endParaRPr sz="1800" dirty="0"/>
          </a:p>
          <a:p>
            <a:pPr marL="0" lvl="0" indent="0" algn="l" rtl="0">
              <a:spcBef>
                <a:spcPts val="750"/>
              </a:spcBef>
              <a:spcAft>
                <a:spcPts val="0"/>
              </a:spcAft>
              <a:buNone/>
            </a:pPr>
            <a:endParaRPr lang="en-US" sz="1800" dirty="0" smtClean="0"/>
          </a:p>
          <a:p>
            <a:pPr marL="0" lvl="0" indent="0" algn="l" rtl="0">
              <a:spcBef>
                <a:spcPts val="750"/>
              </a:spcBef>
              <a:spcAft>
                <a:spcPts val="0"/>
              </a:spcAft>
              <a:buNone/>
            </a:pPr>
            <a:endParaRPr sz="1800" dirty="0"/>
          </a:p>
          <a:p>
            <a:pPr marL="0" lvl="0" indent="0" algn="l" rtl="0">
              <a:spcBef>
                <a:spcPts val="750"/>
              </a:spcBef>
              <a:spcAft>
                <a:spcPts val="0"/>
              </a:spcAft>
              <a:buNone/>
            </a:pPr>
            <a:endParaRPr sz="1000" dirty="0"/>
          </a:p>
          <a:p>
            <a:pPr marL="0" lvl="0" indent="0" algn="l" rtl="0">
              <a:spcBef>
                <a:spcPts val="750"/>
              </a:spcBef>
              <a:spcAft>
                <a:spcPts val="0"/>
              </a:spcAft>
              <a:buNone/>
            </a:pPr>
            <a:endParaRPr sz="1000" dirty="0"/>
          </a:p>
          <a:p>
            <a:pPr marL="0" lvl="0" indent="0" algn="l" rtl="0">
              <a:spcBef>
                <a:spcPts val="750"/>
              </a:spcBef>
              <a:spcAft>
                <a:spcPts val="0"/>
              </a:spcAft>
              <a:buNone/>
            </a:pPr>
            <a:endParaRPr lang="en-US" sz="900" dirty="0" smtClean="0"/>
          </a:p>
          <a:p>
            <a:pPr marL="0" lvl="0" indent="0" algn="l" rtl="0">
              <a:spcBef>
                <a:spcPts val="750"/>
              </a:spcBef>
              <a:spcAft>
                <a:spcPts val="0"/>
              </a:spcAft>
              <a:buNone/>
            </a:pPr>
            <a:r>
              <a:rPr lang="en-US" sz="1700" dirty="0" smtClean="0"/>
              <a:t>These </a:t>
            </a:r>
            <a:r>
              <a:rPr lang="en-US" sz="1700" dirty="0"/>
              <a:t>letter grade equivalent ratings will also be available in the public data files posted to the Department’s website. </a:t>
            </a:r>
            <a:endParaRPr sz="1700" dirty="0"/>
          </a:p>
        </p:txBody>
      </p:sp>
    </p:spTree>
    <p:extLst>
      <p:ext uri="{BB962C8B-B14F-4D97-AF65-F5344CB8AC3E}">
        <p14:creationId xmlns:p14="http://schemas.microsoft.com/office/powerpoint/2010/main" val="1298015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73"/>
          <p:cNvSpPr txBox="1">
            <a:spLocks noGrp="1"/>
          </p:cNvSpPr>
          <p:nvPr>
            <p:ph type="title"/>
          </p:nvPr>
        </p:nvSpPr>
        <p:spPr>
          <a:xfrm>
            <a:off x="0" y="0"/>
            <a:ext cx="9144000" cy="12954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100"/>
              <a:buFont typeface="Arial"/>
              <a:buNone/>
            </a:pPr>
            <a:r>
              <a:rPr lang="en-US" sz="2800">
                <a:solidFill>
                  <a:schemeClr val="dk1"/>
                </a:solidFill>
              </a:rPr>
              <a:t>New to School Finder: </a:t>
            </a:r>
            <a:endParaRPr sz="2800">
              <a:solidFill>
                <a:schemeClr val="dk1"/>
              </a:solidFill>
            </a:endParaRPr>
          </a:p>
          <a:p>
            <a:pPr marL="0" lvl="0" indent="0" rtl="0">
              <a:spcBef>
                <a:spcPts val="0"/>
              </a:spcBef>
              <a:spcAft>
                <a:spcPts val="0"/>
              </a:spcAft>
              <a:buNone/>
            </a:pPr>
            <a:r>
              <a:rPr lang="en-US" sz="2800"/>
              <a:t>Urgent Intervention Required Labels</a:t>
            </a:r>
            <a:endParaRPr sz="2800"/>
          </a:p>
        </p:txBody>
      </p:sp>
      <p:sp>
        <p:nvSpPr>
          <p:cNvPr id="359" name="Google Shape;359;p73"/>
          <p:cNvSpPr txBox="1">
            <a:spLocks noGrp="1"/>
          </p:cNvSpPr>
          <p:nvPr>
            <p:ph type="sldNum" idx="12"/>
          </p:nvPr>
        </p:nvSpPr>
        <p:spPr>
          <a:xfrm>
            <a:off x="7010400" y="6553200"/>
            <a:ext cx="2133600" cy="3429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t>14</a:t>
            </a:fld>
            <a:endParaRPr/>
          </a:p>
        </p:txBody>
      </p:sp>
      <p:sp>
        <p:nvSpPr>
          <p:cNvPr id="360" name="Google Shape;360;p73"/>
          <p:cNvSpPr txBox="1">
            <a:spLocks noGrp="1"/>
          </p:cNvSpPr>
          <p:nvPr>
            <p:ph type="body" idx="1"/>
          </p:nvPr>
        </p:nvSpPr>
        <p:spPr>
          <a:xfrm>
            <a:off x="152400" y="1371600"/>
            <a:ext cx="8839200" cy="2145900"/>
          </a:xfrm>
          <a:prstGeom prst="rect">
            <a:avLst/>
          </a:prstGeom>
        </p:spPr>
        <p:txBody>
          <a:bodyPr spcFirstLastPara="1" wrap="square" lIns="91425" tIns="45700" rIns="91425" bIns="45700" anchor="t" anchorCtr="0">
            <a:noAutofit/>
          </a:bodyPr>
          <a:lstStyle/>
          <a:p>
            <a:pPr marL="0" lvl="0" indent="0" rtl="0">
              <a:spcBef>
                <a:spcPts val="640"/>
              </a:spcBef>
              <a:spcAft>
                <a:spcPts val="0"/>
              </a:spcAft>
              <a:buNone/>
            </a:pPr>
            <a:r>
              <a:rPr lang="en-US" sz="1800"/>
              <a:t>Schools will receive an “Urgent Intervention Required” label in School Finder and will be required to submit a school improvement plan to the Department if:</a:t>
            </a:r>
            <a:endParaRPr sz="1800"/>
          </a:p>
          <a:p>
            <a:pPr marL="457200" lvl="0" indent="-342900" rtl="0">
              <a:spcBef>
                <a:spcPts val="640"/>
              </a:spcBef>
              <a:spcAft>
                <a:spcPts val="0"/>
              </a:spcAft>
              <a:buSzPts val="1800"/>
              <a:buChar char="•"/>
            </a:pPr>
            <a:r>
              <a:rPr lang="en-US" sz="1800"/>
              <a:t>the performance of one or more subgroups is equivalent to an “F” for two years or more; or </a:t>
            </a:r>
            <a:endParaRPr sz="1800"/>
          </a:p>
          <a:p>
            <a:pPr marL="457200" lvl="0" indent="-342900" rtl="0">
              <a:spcBef>
                <a:spcPts val="0"/>
              </a:spcBef>
              <a:spcAft>
                <a:spcPts val="0"/>
              </a:spcAft>
              <a:buSzPts val="1800"/>
              <a:buChar char="•"/>
            </a:pPr>
            <a:r>
              <a:rPr lang="en-US" sz="1800"/>
              <a:t>they have an out-of-school suspension rate that doubles the national average for three consecutive years. </a:t>
            </a:r>
            <a:endParaRPr sz="1800"/>
          </a:p>
          <a:p>
            <a:pPr marL="914400" lvl="1" indent="-342900" rtl="0">
              <a:spcBef>
                <a:spcPts val="0"/>
              </a:spcBef>
              <a:spcAft>
                <a:spcPts val="0"/>
              </a:spcAft>
              <a:buSzPts val="1800"/>
              <a:buChar char="•"/>
            </a:pPr>
            <a:r>
              <a:rPr lang="en-US" sz="1800"/>
              <a:t>PK-4 OSS rate exceeds 5.2% for three years, and/or</a:t>
            </a:r>
            <a:endParaRPr sz="1800"/>
          </a:p>
          <a:p>
            <a:pPr marL="914400" lvl="1" indent="-342900" rtl="0">
              <a:spcBef>
                <a:spcPts val="0"/>
              </a:spcBef>
              <a:spcAft>
                <a:spcPts val="0"/>
              </a:spcAft>
              <a:buSzPts val="1800"/>
              <a:buChar char="•"/>
            </a:pPr>
            <a:r>
              <a:rPr lang="en-US" sz="1800"/>
              <a:t>5-12 OSS rate exceeds 20.2% for three years</a:t>
            </a:r>
            <a:endParaRPr sz="1800"/>
          </a:p>
          <a:p>
            <a:pPr marL="0" lvl="0" indent="0" rtl="0">
              <a:spcBef>
                <a:spcPts val="640"/>
              </a:spcBef>
              <a:spcAft>
                <a:spcPts val="0"/>
              </a:spcAft>
              <a:buNone/>
            </a:pPr>
            <a:endParaRPr sz="1800"/>
          </a:p>
          <a:p>
            <a:pPr marL="0" lvl="0" indent="0" rtl="0">
              <a:spcBef>
                <a:spcPts val="640"/>
              </a:spcBef>
              <a:spcAft>
                <a:spcPts val="0"/>
              </a:spcAft>
              <a:buNone/>
            </a:pPr>
            <a:endParaRPr sz="1800"/>
          </a:p>
          <a:p>
            <a:pPr marL="0" lvl="0" indent="0" rtl="0">
              <a:spcBef>
                <a:spcPts val="640"/>
              </a:spcBef>
              <a:spcAft>
                <a:spcPts val="0"/>
              </a:spcAft>
              <a:buNone/>
            </a:pPr>
            <a:endParaRPr sz="1800"/>
          </a:p>
          <a:p>
            <a:pPr marL="0" lvl="0" indent="0" rtl="0">
              <a:spcBef>
                <a:spcPts val="640"/>
              </a:spcBef>
              <a:spcAft>
                <a:spcPts val="0"/>
              </a:spcAft>
              <a:buNone/>
            </a:pPr>
            <a:endParaRPr/>
          </a:p>
        </p:txBody>
      </p:sp>
      <p:sp>
        <p:nvSpPr>
          <p:cNvPr id="361" name="Google Shape;361;p73"/>
          <p:cNvSpPr txBox="1"/>
          <p:nvPr/>
        </p:nvSpPr>
        <p:spPr>
          <a:xfrm>
            <a:off x="238950" y="5772175"/>
            <a:ext cx="8666100" cy="342900"/>
          </a:xfrm>
          <a:prstGeom prst="rect">
            <a:avLst/>
          </a:prstGeom>
          <a:solidFill>
            <a:srgbClr val="F4CCCC"/>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US" sz="1600" b="1">
                <a:solidFill>
                  <a:srgbClr val="FF0000"/>
                </a:solidFill>
                <a:latin typeface="Calibri"/>
                <a:ea typeface="Calibri"/>
                <a:cs typeface="Calibri"/>
                <a:sym typeface="Calibri"/>
              </a:rPr>
              <a:t>URGENT INTERVENTION REQUIRED&gt;</a:t>
            </a:r>
            <a:endParaRPr sz="1600" b="1">
              <a:solidFill>
                <a:srgbClr val="FF0000"/>
              </a:solidFill>
              <a:latin typeface="Calibri"/>
              <a:ea typeface="Calibri"/>
              <a:cs typeface="Calibri"/>
              <a:sym typeface="Calibri"/>
            </a:endParaRPr>
          </a:p>
        </p:txBody>
      </p:sp>
      <p:pic>
        <p:nvPicPr>
          <p:cNvPr id="362" name="Google Shape;362;p73"/>
          <p:cNvPicPr preferRelativeResize="0"/>
          <p:nvPr/>
        </p:nvPicPr>
        <p:blipFill rotWithShape="1">
          <a:blip r:embed="rId3">
            <a:alphaModFix/>
          </a:blip>
          <a:srcRect b="74238"/>
          <a:stretch/>
        </p:blipFill>
        <p:spPr>
          <a:xfrm>
            <a:off x="152400" y="4014125"/>
            <a:ext cx="8839199" cy="807224"/>
          </a:xfrm>
          <a:prstGeom prst="rect">
            <a:avLst/>
          </a:prstGeom>
          <a:noFill/>
          <a:ln>
            <a:noFill/>
          </a:ln>
        </p:spPr>
      </p:pic>
      <p:pic>
        <p:nvPicPr>
          <p:cNvPr id="363" name="Google Shape;363;p73"/>
          <p:cNvPicPr preferRelativeResize="0"/>
          <p:nvPr/>
        </p:nvPicPr>
        <p:blipFill rotWithShape="1">
          <a:blip r:embed="rId3">
            <a:alphaModFix/>
          </a:blip>
          <a:srcRect t="69568"/>
          <a:stretch/>
        </p:blipFill>
        <p:spPr>
          <a:xfrm>
            <a:off x="201825" y="4729388"/>
            <a:ext cx="8740352" cy="9428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74"/>
          <p:cNvSpPr txBox="1">
            <a:spLocks noGrp="1"/>
          </p:cNvSpPr>
          <p:nvPr>
            <p:ph type="title"/>
          </p:nvPr>
        </p:nvSpPr>
        <p:spPr>
          <a:xfrm>
            <a:off x="0" y="0"/>
            <a:ext cx="9144000" cy="12954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sz="2800"/>
              <a:t>New to School Finder: Teacher Attendance Example</a:t>
            </a:r>
            <a:endParaRPr sz="2800"/>
          </a:p>
        </p:txBody>
      </p:sp>
      <p:sp>
        <p:nvSpPr>
          <p:cNvPr id="370" name="Google Shape;370;p74"/>
          <p:cNvSpPr txBox="1">
            <a:spLocks noGrp="1"/>
          </p:cNvSpPr>
          <p:nvPr>
            <p:ph type="sldNum" idx="12"/>
          </p:nvPr>
        </p:nvSpPr>
        <p:spPr>
          <a:xfrm>
            <a:off x="7010400" y="6553200"/>
            <a:ext cx="2133600" cy="342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888888"/>
              </a:buClr>
              <a:buSzPts val="1200"/>
              <a:buFont typeface="Arial"/>
              <a:buNone/>
            </a:pPr>
            <a:fld id="{00000000-1234-1234-1234-123412341234}" type="slidenum">
              <a:rPr lang="en-US"/>
              <a:t>15</a:t>
            </a:fld>
            <a:endParaRPr/>
          </a:p>
        </p:txBody>
      </p:sp>
      <p:pic>
        <p:nvPicPr>
          <p:cNvPr id="371" name="Google Shape;371;p74"/>
          <p:cNvPicPr preferRelativeResize="0"/>
          <p:nvPr/>
        </p:nvPicPr>
        <p:blipFill>
          <a:blip r:embed="rId3">
            <a:alphaModFix/>
          </a:blip>
          <a:stretch>
            <a:fillRect/>
          </a:stretch>
        </p:blipFill>
        <p:spPr>
          <a:xfrm>
            <a:off x="4836700" y="1512623"/>
            <a:ext cx="3764400" cy="1461750"/>
          </a:xfrm>
          <a:prstGeom prst="rect">
            <a:avLst/>
          </a:prstGeom>
          <a:noFill/>
          <a:ln>
            <a:noFill/>
          </a:ln>
        </p:spPr>
      </p:pic>
      <p:pic>
        <p:nvPicPr>
          <p:cNvPr id="372" name="Google Shape;372;p74"/>
          <p:cNvPicPr preferRelativeResize="0"/>
          <p:nvPr/>
        </p:nvPicPr>
        <p:blipFill>
          <a:blip r:embed="rId4">
            <a:alphaModFix/>
          </a:blip>
          <a:stretch>
            <a:fillRect/>
          </a:stretch>
        </p:blipFill>
        <p:spPr>
          <a:xfrm>
            <a:off x="4836700" y="3121150"/>
            <a:ext cx="3764400" cy="1453891"/>
          </a:xfrm>
          <a:prstGeom prst="rect">
            <a:avLst/>
          </a:prstGeom>
          <a:noFill/>
          <a:ln>
            <a:noFill/>
          </a:ln>
        </p:spPr>
      </p:pic>
      <p:pic>
        <p:nvPicPr>
          <p:cNvPr id="373" name="Google Shape;373;p74"/>
          <p:cNvPicPr preferRelativeResize="0"/>
          <p:nvPr/>
        </p:nvPicPr>
        <p:blipFill>
          <a:blip r:embed="rId5">
            <a:alphaModFix/>
          </a:blip>
          <a:stretch>
            <a:fillRect/>
          </a:stretch>
        </p:blipFill>
        <p:spPr>
          <a:xfrm>
            <a:off x="4836700" y="4746675"/>
            <a:ext cx="3764400" cy="1461746"/>
          </a:xfrm>
          <a:prstGeom prst="rect">
            <a:avLst/>
          </a:prstGeom>
          <a:noFill/>
          <a:ln>
            <a:noFill/>
          </a:ln>
        </p:spPr>
      </p:pic>
      <p:grpSp>
        <p:nvGrpSpPr>
          <p:cNvPr id="374" name="Google Shape;374;p74"/>
          <p:cNvGrpSpPr/>
          <p:nvPr/>
        </p:nvGrpSpPr>
        <p:grpSpPr>
          <a:xfrm>
            <a:off x="1043800" y="2476500"/>
            <a:ext cx="2962275" cy="2743200"/>
            <a:chOff x="4820675" y="177425"/>
            <a:chExt cx="2962275" cy="2743200"/>
          </a:xfrm>
        </p:grpSpPr>
        <p:pic>
          <p:nvPicPr>
            <p:cNvPr id="375" name="Google Shape;375;p74"/>
            <p:cNvPicPr preferRelativeResize="0"/>
            <p:nvPr/>
          </p:nvPicPr>
          <p:blipFill>
            <a:blip r:embed="rId6">
              <a:alphaModFix/>
            </a:blip>
            <a:stretch>
              <a:fillRect/>
            </a:stretch>
          </p:blipFill>
          <p:spPr>
            <a:xfrm>
              <a:off x="4820675" y="177425"/>
              <a:ext cx="2962275" cy="2743200"/>
            </a:xfrm>
            <a:prstGeom prst="rect">
              <a:avLst/>
            </a:prstGeom>
            <a:noFill/>
            <a:ln>
              <a:noFill/>
            </a:ln>
          </p:spPr>
        </p:pic>
        <p:sp>
          <p:nvSpPr>
            <p:cNvPr id="376" name="Google Shape;376;p74"/>
            <p:cNvSpPr txBox="1"/>
            <p:nvPr/>
          </p:nvSpPr>
          <p:spPr>
            <a:xfrm>
              <a:off x="5821700" y="1301575"/>
              <a:ext cx="1114800" cy="822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600">
                  <a:solidFill>
                    <a:srgbClr val="999999"/>
                  </a:solidFill>
                  <a:latin typeface="Montserrat"/>
                  <a:ea typeface="Montserrat"/>
                  <a:cs typeface="Montserrat"/>
                  <a:sym typeface="Montserrat"/>
                </a:rPr>
                <a:t>92%</a:t>
              </a:r>
              <a:endParaRPr sz="3600">
                <a:solidFill>
                  <a:srgbClr val="999999"/>
                </a:solidFill>
                <a:latin typeface="Montserrat"/>
                <a:ea typeface="Montserrat"/>
                <a:cs typeface="Montserrat"/>
                <a:sym typeface="Montserrat"/>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75"/>
          <p:cNvSpPr txBox="1">
            <a:spLocks noGrp="1"/>
          </p:cNvSpPr>
          <p:nvPr>
            <p:ph type="title"/>
          </p:nvPr>
        </p:nvSpPr>
        <p:spPr>
          <a:xfrm>
            <a:off x="0" y="0"/>
            <a:ext cx="9144000" cy="12954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sz="2800"/>
              <a:t>New to School Finder: FAFSA Example</a:t>
            </a:r>
            <a:endParaRPr sz="2800"/>
          </a:p>
        </p:txBody>
      </p:sp>
      <p:sp>
        <p:nvSpPr>
          <p:cNvPr id="383" name="Google Shape;383;p75"/>
          <p:cNvSpPr txBox="1">
            <a:spLocks noGrp="1"/>
          </p:cNvSpPr>
          <p:nvPr>
            <p:ph type="sldNum" idx="12"/>
          </p:nvPr>
        </p:nvSpPr>
        <p:spPr>
          <a:xfrm>
            <a:off x="7010400" y="6553200"/>
            <a:ext cx="2133600" cy="3429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SzPts val="1200"/>
              <a:buFont typeface="Arial"/>
              <a:buNone/>
            </a:pPr>
            <a:fld id="{00000000-1234-1234-1234-123412341234}" type="slidenum">
              <a:rPr lang="en-US"/>
              <a:t>16</a:t>
            </a:fld>
            <a:endParaRPr/>
          </a:p>
        </p:txBody>
      </p:sp>
      <p:pic>
        <p:nvPicPr>
          <p:cNvPr id="384" name="Google Shape;384;p75"/>
          <p:cNvPicPr preferRelativeResize="0"/>
          <p:nvPr/>
        </p:nvPicPr>
        <p:blipFill>
          <a:blip r:embed="rId3">
            <a:alphaModFix/>
          </a:blip>
          <a:stretch>
            <a:fillRect/>
          </a:stretch>
        </p:blipFill>
        <p:spPr>
          <a:xfrm>
            <a:off x="391425" y="1592250"/>
            <a:ext cx="3040950" cy="2358100"/>
          </a:xfrm>
          <a:prstGeom prst="rect">
            <a:avLst/>
          </a:prstGeom>
          <a:noFill/>
          <a:ln>
            <a:noFill/>
          </a:ln>
        </p:spPr>
      </p:pic>
      <p:pic>
        <p:nvPicPr>
          <p:cNvPr id="385" name="Google Shape;385;p75"/>
          <p:cNvPicPr preferRelativeResize="0"/>
          <p:nvPr/>
        </p:nvPicPr>
        <p:blipFill>
          <a:blip r:embed="rId4">
            <a:alphaModFix/>
          </a:blip>
          <a:stretch>
            <a:fillRect/>
          </a:stretch>
        </p:blipFill>
        <p:spPr>
          <a:xfrm>
            <a:off x="3954075" y="1634013"/>
            <a:ext cx="5042849" cy="3589976"/>
          </a:xfrm>
          <a:prstGeom prst="rect">
            <a:avLst/>
          </a:prstGeom>
          <a:noFill/>
          <a:ln>
            <a:noFill/>
          </a:ln>
        </p:spPr>
      </p:pic>
      <p:pic>
        <p:nvPicPr>
          <p:cNvPr id="386" name="Google Shape;386;p75"/>
          <p:cNvPicPr preferRelativeResize="0"/>
          <p:nvPr/>
        </p:nvPicPr>
        <p:blipFill>
          <a:blip r:embed="rId5">
            <a:alphaModFix/>
          </a:blip>
          <a:stretch>
            <a:fillRect/>
          </a:stretch>
        </p:blipFill>
        <p:spPr>
          <a:xfrm>
            <a:off x="257425" y="4247212"/>
            <a:ext cx="4811825" cy="1821175"/>
          </a:xfrm>
          <a:prstGeom prst="rect">
            <a:avLst/>
          </a:prstGeom>
          <a:noFill/>
          <a:ln>
            <a:noFill/>
          </a:ln>
        </p:spPr>
      </p:pic>
      <p:sp>
        <p:nvSpPr>
          <p:cNvPr id="387" name="Google Shape;387;p75"/>
          <p:cNvSpPr txBox="1"/>
          <p:nvPr/>
        </p:nvSpPr>
        <p:spPr>
          <a:xfrm>
            <a:off x="2335100" y="4467825"/>
            <a:ext cx="1985700" cy="257400"/>
          </a:xfrm>
          <a:prstGeom prst="rect">
            <a:avLst/>
          </a:prstGeom>
          <a:solidFill>
            <a:srgbClr val="FFFFFF"/>
          </a:solidFill>
          <a:ln>
            <a:noFill/>
          </a:ln>
        </p:spPr>
        <p:txBody>
          <a:bodyPr spcFirstLastPara="1" wrap="square" lIns="45700" tIns="9125" rIns="9125" bIns="9125" anchor="t" anchorCtr="0">
            <a:noAutofit/>
          </a:bodyPr>
          <a:lstStyle/>
          <a:p>
            <a:pPr marL="0" lvl="0" indent="0">
              <a:spcBef>
                <a:spcPts val="0"/>
              </a:spcBef>
              <a:spcAft>
                <a:spcPts val="0"/>
              </a:spcAft>
              <a:buNone/>
            </a:pPr>
            <a:r>
              <a:rPr lang="en-US" b="1">
                <a:latin typeface="Calibri"/>
                <a:ea typeface="Calibri"/>
                <a:cs typeface="Calibri"/>
                <a:sym typeface="Calibri"/>
              </a:rPr>
              <a:t>School</a:t>
            </a:r>
            <a:endParaRPr b="1">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76"/>
          <p:cNvSpPr txBox="1">
            <a:spLocks noGrp="1"/>
          </p:cNvSpPr>
          <p:nvPr>
            <p:ph type="title"/>
          </p:nvPr>
        </p:nvSpPr>
        <p:spPr>
          <a:xfrm>
            <a:off x="1535375" y="-18825"/>
            <a:ext cx="5913900" cy="10263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sz="2800"/>
              <a:t>Activity </a:t>
            </a:r>
            <a:endParaRPr sz="2800"/>
          </a:p>
        </p:txBody>
      </p:sp>
      <p:sp>
        <p:nvSpPr>
          <p:cNvPr id="394" name="Google Shape;394;p76"/>
          <p:cNvSpPr txBox="1">
            <a:spLocks noGrp="1"/>
          </p:cNvSpPr>
          <p:nvPr>
            <p:ph type="body" idx="1"/>
          </p:nvPr>
        </p:nvSpPr>
        <p:spPr>
          <a:xfrm>
            <a:off x="152400" y="1239675"/>
            <a:ext cx="8839200" cy="47244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US" dirty="0"/>
              <a:t>Take 10-15 minutes to review your school’s profile in School Finder (</a:t>
            </a:r>
            <a:r>
              <a:rPr lang="en-US" u="sng" dirty="0">
                <a:solidFill>
                  <a:schemeClr val="hlink"/>
                </a:solidFill>
                <a:hlinkClick r:id="rId3"/>
              </a:rPr>
              <a:t>www.louisianaschools.com</a:t>
            </a:r>
            <a:r>
              <a:rPr lang="en-US" dirty="0"/>
              <a:t>) and reflect on the following questions:</a:t>
            </a:r>
            <a:endParaRPr dirty="0"/>
          </a:p>
          <a:p>
            <a:pPr marL="0" lvl="0" indent="0" rtl="0">
              <a:spcBef>
                <a:spcPts val="750"/>
              </a:spcBef>
              <a:spcAft>
                <a:spcPts val="0"/>
              </a:spcAft>
              <a:buNone/>
            </a:pPr>
            <a:endParaRPr dirty="0"/>
          </a:p>
          <a:p>
            <a:pPr marL="457200" lvl="0" indent="-361950" rtl="0">
              <a:spcBef>
                <a:spcPts val="750"/>
              </a:spcBef>
              <a:spcAft>
                <a:spcPts val="0"/>
              </a:spcAft>
              <a:buSzPts val="2100"/>
              <a:buFont typeface="Calibri"/>
              <a:buAutoNum type="arabicPeriod"/>
            </a:pPr>
            <a:r>
              <a:rPr lang="en-US" dirty="0"/>
              <a:t>Is everything reported on the “About Us” page accurate? If not, do I know who to contact to make corrections?</a:t>
            </a:r>
            <a:endParaRPr dirty="0"/>
          </a:p>
          <a:p>
            <a:pPr marL="457200" lvl="0" indent="0" rtl="0">
              <a:spcBef>
                <a:spcPts val="750"/>
              </a:spcBef>
              <a:spcAft>
                <a:spcPts val="0"/>
              </a:spcAft>
              <a:buNone/>
            </a:pPr>
            <a:endParaRPr dirty="0"/>
          </a:p>
          <a:p>
            <a:pPr marL="95250" lvl="0" indent="0" rtl="0">
              <a:spcBef>
                <a:spcPts val="750"/>
              </a:spcBef>
              <a:spcAft>
                <a:spcPts val="0"/>
              </a:spcAft>
              <a:buSzPts val="2100"/>
              <a:buNone/>
            </a:pPr>
            <a:r>
              <a:rPr lang="en-US" dirty="0" smtClean="0"/>
              <a:t>2.   What </a:t>
            </a:r>
            <a:r>
              <a:rPr lang="en-US" dirty="0"/>
              <a:t>are areas in my current data that I should celebrate with parents?</a:t>
            </a:r>
            <a:endParaRPr dirty="0"/>
          </a:p>
          <a:p>
            <a:pPr marL="457200" lvl="0" indent="0" rtl="0">
              <a:spcBef>
                <a:spcPts val="750"/>
              </a:spcBef>
              <a:spcAft>
                <a:spcPts val="0"/>
              </a:spcAft>
              <a:buNone/>
            </a:pPr>
            <a:endParaRPr dirty="0"/>
          </a:p>
          <a:p>
            <a:pPr marL="95250" lvl="0" indent="0" rtl="0">
              <a:spcBef>
                <a:spcPts val="750"/>
              </a:spcBef>
              <a:spcAft>
                <a:spcPts val="0"/>
              </a:spcAft>
              <a:buSzPts val="2100"/>
              <a:buNone/>
            </a:pPr>
            <a:r>
              <a:rPr lang="en-US" dirty="0" smtClean="0"/>
              <a:t>3.   What </a:t>
            </a:r>
            <a:r>
              <a:rPr lang="en-US" dirty="0"/>
              <a:t>are areas in my current data that could be concerning to parents?</a:t>
            </a:r>
            <a:endParaRPr dirty="0"/>
          </a:p>
          <a:p>
            <a:pPr marL="0" lvl="0" indent="0" rtl="0">
              <a:spcBef>
                <a:spcPts val="750"/>
              </a:spcBef>
              <a:spcAft>
                <a:spcPts val="0"/>
              </a:spcAft>
              <a:buNone/>
            </a:pPr>
            <a:endParaRPr dirty="0"/>
          </a:p>
          <a:p>
            <a:pPr marL="0" lvl="0" indent="0">
              <a:spcBef>
                <a:spcPts val="750"/>
              </a:spcBef>
              <a:spcAft>
                <a:spcPts val="0"/>
              </a:spcAft>
              <a:buNone/>
            </a:pPr>
            <a:r>
              <a:rPr lang="en-US" dirty="0" smtClean="0"/>
              <a:t> 4</a:t>
            </a:r>
            <a:r>
              <a:rPr lang="en-US" dirty="0"/>
              <a:t>.   </a:t>
            </a:r>
            <a:r>
              <a:rPr lang="en-US" dirty="0" smtClean="0"/>
              <a:t> How </a:t>
            </a:r>
            <a:r>
              <a:rPr lang="en-US" dirty="0"/>
              <a:t>will my data look different this year? Have we improved?</a:t>
            </a:r>
            <a:endParaRPr dirty="0"/>
          </a:p>
        </p:txBody>
      </p:sp>
      <p:sp>
        <p:nvSpPr>
          <p:cNvPr id="395" name="Google Shape;395;p76"/>
          <p:cNvSpPr txBox="1">
            <a:spLocks noGrp="1"/>
          </p:cNvSpPr>
          <p:nvPr>
            <p:ph type="sldNum" idx="12"/>
          </p:nvPr>
        </p:nvSpPr>
        <p:spPr>
          <a:xfrm>
            <a:off x="6800850" y="6400800"/>
            <a:ext cx="2229000" cy="4572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8A8A8A"/>
              </a:buClr>
              <a:buFont typeface="Calibri"/>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77" descr="Louisiana Believes (PPT Transition Background).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01" name="Google Shape;401;p77"/>
          <p:cNvSpPr txBox="1"/>
          <p:nvPr/>
        </p:nvSpPr>
        <p:spPr>
          <a:xfrm>
            <a:off x="0" y="2514600"/>
            <a:ext cx="9144000" cy="1828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US" sz="3200">
                <a:solidFill>
                  <a:srgbClr val="191919"/>
                </a:solidFill>
                <a:latin typeface="Calibri"/>
                <a:ea typeface="Calibri"/>
                <a:cs typeface="Calibri"/>
                <a:sym typeface="Calibri"/>
              </a:rPr>
              <a:t>Communicating School Performance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78"/>
          <p:cNvSpPr txBox="1"/>
          <p:nvPr/>
        </p:nvSpPr>
        <p:spPr>
          <a:xfrm>
            <a:off x="158200" y="2316550"/>
            <a:ext cx="8700600" cy="40221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US" sz="1700" b="1">
                <a:solidFill>
                  <a:schemeClr val="dk1"/>
                </a:solidFill>
                <a:latin typeface="Calibri"/>
                <a:ea typeface="Calibri"/>
                <a:cs typeface="Calibri"/>
                <a:sym typeface="Calibri"/>
              </a:rPr>
              <a:t>The Department encourages all schools to hold parent nights in order to have open and honest conversations with families about school performance and improvements.</a:t>
            </a:r>
            <a:endParaRPr sz="1700" b="1">
              <a:solidFill>
                <a:schemeClr val="dk1"/>
              </a:solidFill>
              <a:latin typeface="Calibri"/>
              <a:ea typeface="Calibri"/>
              <a:cs typeface="Calibri"/>
              <a:sym typeface="Calibri"/>
            </a:endParaRPr>
          </a:p>
          <a:p>
            <a:pPr marL="457200" lvl="0" indent="-336550" rtl="0">
              <a:lnSpc>
                <a:spcPct val="115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In conversations with families about the development of the Louisiana School Finder, many parents told us that they want to hear from their principal about how the school is doing. </a:t>
            </a:r>
            <a:endParaRPr sz="1700">
              <a:solidFill>
                <a:schemeClr val="dk1"/>
              </a:solidFill>
              <a:latin typeface="Calibri"/>
              <a:ea typeface="Calibri"/>
              <a:cs typeface="Calibri"/>
              <a:sym typeface="Calibri"/>
            </a:endParaRPr>
          </a:p>
          <a:p>
            <a:pPr marL="457200" lvl="0" indent="-336550" rtl="0">
              <a:lnSpc>
                <a:spcPct val="115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They accept that their school may not be an A or B as long as school leadership has a clear plan for improvement, and that the school has been improving overall for the past few years.</a:t>
            </a:r>
            <a:endParaRPr sz="1700">
              <a:solidFill>
                <a:schemeClr val="dk1"/>
              </a:solidFill>
              <a:latin typeface="Calibri"/>
              <a:ea typeface="Calibri"/>
              <a:cs typeface="Calibri"/>
              <a:sym typeface="Calibri"/>
            </a:endParaRPr>
          </a:p>
          <a:p>
            <a:pPr marL="0" lvl="0" indent="0" rtl="0">
              <a:lnSpc>
                <a:spcPct val="115000"/>
              </a:lnSpc>
              <a:spcBef>
                <a:spcPts val="0"/>
              </a:spcBef>
              <a:spcAft>
                <a:spcPts val="0"/>
              </a:spcAft>
              <a:buNone/>
            </a:pPr>
            <a:endParaRPr sz="17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US" sz="1700" b="1">
                <a:solidFill>
                  <a:schemeClr val="dk1"/>
                </a:solidFill>
                <a:latin typeface="Calibri"/>
                <a:ea typeface="Calibri"/>
                <a:cs typeface="Calibri"/>
                <a:sym typeface="Calibri"/>
              </a:rPr>
              <a:t>The release of the 2017-2018 school report cards, which will include new </a:t>
            </a:r>
            <a:r>
              <a:rPr lang="en-US" sz="1700" b="1" i="1">
                <a:solidFill>
                  <a:schemeClr val="dk1"/>
                </a:solidFill>
                <a:latin typeface="Calibri"/>
                <a:ea typeface="Calibri"/>
                <a:cs typeface="Calibri"/>
                <a:sym typeface="Calibri"/>
              </a:rPr>
              <a:t>Urgent Intervention Required</a:t>
            </a:r>
            <a:r>
              <a:rPr lang="en-US" sz="1700" b="1">
                <a:solidFill>
                  <a:schemeClr val="dk1"/>
                </a:solidFill>
                <a:latin typeface="Calibri"/>
                <a:ea typeface="Calibri"/>
                <a:cs typeface="Calibri"/>
                <a:sym typeface="Calibri"/>
              </a:rPr>
              <a:t> and </a:t>
            </a:r>
            <a:r>
              <a:rPr lang="en-US" sz="1700" b="1" i="1">
                <a:solidFill>
                  <a:schemeClr val="dk1"/>
                </a:solidFill>
                <a:latin typeface="Calibri"/>
                <a:ea typeface="Calibri"/>
                <a:cs typeface="Calibri"/>
                <a:sym typeface="Calibri"/>
              </a:rPr>
              <a:t>Comprehensive Intervention Required</a:t>
            </a:r>
            <a:r>
              <a:rPr lang="en-US" sz="1700" b="1">
                <a:solidFill>
                  <a:schemeClr val="dk1"/>
                </a:solidFill>
                <a:latin typeface="Calibri"/>
                <a:ea typeface="Calibri"/>
                <a:cs typeface="Calibri"/>
                <a:sym typeface="Calibri"/>
              </a:rPr>
              <a:t> labels, is an opportunity for schools to be proactive in addressing their school’s strengths and areas of opportunity with families</a:t>
            </a:r>
            <a:r>
              <a:rPr lang="en-US" sz="1700">
                <a:solidFill>
                  <a:schemeClr val="dk1"/>
                </a:solidFill>
                <a:latin typeface="Calibri"/>
                <a:ea typeface="Calibri"/>
                <a:cs typeface="Calibri"/>
                <a:sym typeface="Calibri"/>
              </a:rPr>
              <a:t>, and to build partnerships that will result in increased student achievement.</a:t>
            </a:r>
            <a:endParaRPr sz="1700">
              <a:solidFill>
                <a:schemeClr val="dk1"/>
              </a:solidFill>
              <a:latin typeface="Calibri"/>
              <a:ea typeface="Calibri"/>
              <a:cs typeface="Calibri"/>
              <a:sym typeface="Calibri"/>
            </a:endParaRPr>
          </a:p>
          <a:p>
            <a:pPr marL="0" lvl="0" indent="0" rtl="0">
              <a:lnSpc>
                <a:spcPct val="115000"/>
              </a:lnSpc>
              <a:spcBef>
                <a:spcPts val="0"/>
              </a:spcBef>
              <a:spcAft>
                <a:spcPts val="0"/>
              </a:spcAft>
              <a:buNone/>
            </a:pPr>
            <a:endParaRPr sz="16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US" sz="1700">
                <a:solidFill>
                  <a:schemeClr val="dk1"/>
                </a:solidFill>
                <a:latin typeface="Calibri"/>
                <a:ea typeface="Calibri"/>
                <a:cs typeface="Calibri"/>
                <a:sym typeface="Calibri"/>
              </a:rPr>
              <a:t>As a reminder,  </a:t>
            </a:r>
            <a:r>
              <a:rPr lang="en-US" sz="1700" u="sng">
                <a:solidFill>
                  <a:schemeClr val="hlink"/>
                </a:solidFill>
                <a:latin typeface="Calibri"/>
                <a:ea typeface="Calibri"/>
                <a:cs typeface="Calibri"/>
                <a:sym typeface="Calibri"/>
                <a:hlinkClick r:id="rId3"/>
              </a:rPr>
              <a:t>Act 555</a:t>
            </a:r>
            <a:r>
              <a:rPr lang="en-US" sz="1700">
                <a:solidFill>
                  <a:srgbClr val="212121"/>
                </a:solidFill>
                <a:latin typeface="Calibri"/>
                <a:ea typeface="Calibri"/>
                <a:cs typeface="Calibri"/>
                <a:sym typeface="Calibri"/>
              </a:rPr>
              <a:t> </a:t>
            </a:r>
            <a:r>
              <a:rPr lang="en-US" sz="1700">
                <a:solidFill>
                  <a:schemeClr val="dk1"/>
                </a:solidFill>
                <a:latin typeface="Calibri"/>
                <a:ea typeface="Calibri"/>
                <a:cs typeface="Calibri"/>
                <a:sym typeface="Calibri"/>
              </a:rPr>
              <a:t>of the 2018 Legislative Session </a:t>
            </a:r>
            <a:r>
              <a:rPr lang="en-US" sz="1700">
                <a:solidFill>
                  <a:srgbClr val="212121"/>
                </a:solidFill>
                <a:latin typeface="Calibri"/>
                <a:ea typeface="Calibri"/>
                <a:cs typeface="Calibri"/>
                <a:sym typeface="Calibri"/>
              </a:rPr>
              <a:t>requires schools with state-approved school improvement plans, to present them within 60 days of approval to families at a school meeting. A </a:t>
            </a:r>
            <a:r>
              <a:rPr lang="en-US" sz="1700" u="sng">
                <a:solidFill>
                  <a:schemeClr val="hlink"/>
                </a:solidFill>
                <a:latin typeface="Calibri"/>
                <a:ea typeface="Calibri"/>
                <a:cs typeface="Calibri"/>
                <a:sym typeface="Calibri"/>
                <a:hlinkClick r:id="rId4"/>
              </a:rPr>
              <a:t>template</a:t>
            </a:r>
            <a:r>
              <a:rPr lang="en-US" sz="1700">
                <a:solidFill>
                  <a:srgbClr val="212121"/>
                </a:solidFill>
                <a:latin typeface="Calibri"/>
                <a:ea typeface="Calibri"/>
                <a:cs typeface="Calibri"/>
                <a:sym typeface="Calibri"/>
              </a:rPr>
              <a:t> for this presentation is now available. </a:t>
            </a:r>
            <a:endParaRPr sz="1700">
              <a:solidFill>
                <a:srgbClr val="212121"/>
              </a:solidFill>
              <a:latin typeface="Calibri"/>
              <a:ea typeface="Calibri"/>
              <a:cs typeface="Calibri"/>
              <a:sym typeface="Calibri"/>
            </a:endParaRPr>
          </a:p>
          <a:p>
            <a:pPr marL="0" lvl="0" indent="0" rtl="0">
              <a:lnSpc>
                <a:spcPct val="115000"/>
              </a:lnSpc>
              <a:spcBef>
                <a:spcPts val="0"/>
              </a:spcBef>
              <a:spcAft>
                <a:spcPts val="0"/>
              </a:spcAft>
              <a:buNone/>
            </a:pPr>
            <a:endParaRPr sz="1800">
              <a:solidFill>
                <a:schemeClr val="dk1"/>
              </a:solidFill>
              <a:latin typeface="Calibri"/>
              <a:ea typeface="Calibri"/>
              <a:cs typeface="Calibri"/>
              <a:sym typeface="Calibri"/>
            </a:endParaRPr>
          </a:p>
          <a:p>
            <a:pPr marL="0" lvl="0" indent="0" rtl="0">
              <a:lnSpc>
                <a:spcPct val="115000"/>
              </a:lnSpc>
              <a:spcBef>
                <a:spcPts val="0"/>
              </a:spcBef>
              <a:spcAft>
                <a:spcPts val="0"/>
              </a:spcAft>
              <a:buNone/>
            </a:pPr>
            <a:endParaRPr sz="1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408" name="Google Shape;408;p78"/>
          <p:cNvSpPr txBox="1"/>
          <p:nvPr/>
        </p:nvSpPr>
        <p:spPr>
          <a:xfrm>
            <a:off x="0" y="381926"/>
            <a:ext cx="91440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Calibri"/>
              <a:buNone/>
            </a:pPr>
            <a:r>
              <a:rPr lang="en-US" sz="2800">
                <a:solidFill>
                  <a:schemeClr val="dk1"/>
                </a:solidFill>
                <a:latin typeface="Calibri"/>
                <a:ea typeface="Calibri"/>
                <a:cs typeface="Calibri"/>
                <a:sym typeface="Calibri"/>
              </a:rPr>
              <a:t>Communicating School Performance and Improvement</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61" descr="Louisiana Believes (PPT Transition Background).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66" name="Google Shape;266;p61"/>
          <p:cNvSpPr txBox="1"/>
          <p:nvPr/>
        </p:nvSpPr>
        <p:spPr>
          <a:xfrm>
            <a:off x="0" y="2514600"/>
            <a:ext cx="9144000" cy="1828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US" sz="3200">
                <a:solidFill>
                  <a:srgbClr val="191919"/>
                </a:solidFill>
                <a:latin typeface="Calibri"/>
                <a:ea typeface="Calibri"/>
                <a:cs typeface="Calibri"/>
                <a:sym typeface="Calibri"/>
              </a:rPr>
              <a:t>2017-2018 School Performance Scores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79"/>
          <p:cNvSpPr txBox="1"/>
          <p:nvPr/>
        </p:nvSpPr>
        <p:spPr>
          <a:xfrm>
            <a:off x="0" y="381926"/>
            <a:ext cx="91440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Calibri"/>
              <a:buNone/>
            </a:pPr>
            <a:r>
              <a:rPr lang="en-US" sz="2800">
                <a:solidFill>
                  <a:schemeClr val="dk1"/>
                </a:solidFill>
                <a:latin typeface="Calibri"/>
                <a:ea typeface="Calibri"/>
                <a:cs typeface="Calibri"/>
                <a:sym typeface="Calibri"/>
              </a:rPr>
              <a:t>School Report Card Resources for Families</a:t>
            </a:r>
            <a:endParaRPr sz="2800">
              <a:solidFill>
                <a:schemeClr val="dk1"/>
              </a:solidFill>
              <a:latin typeface="Calibri"/>
              <a:ea typeface="Calibri"/>
              <a:cs typeface="Calibri"/>
              <a:sym typeface="Calibri"/>
            </a:endParaRPr>
          </a:p>
        </p:txBody>
      </p:sp>
      <p:sp>
        <p:nvSpPr>
          <p:cNvPr id="414" name="Google Shape;414;p79"/>
          <p:cNvSpPr txBox="1"/>
          <p:nvPr/>
        </p:nvSpPr>
        <p:spPr>
          <a:xfrm>
            <a:off x="146114" y="1369209"/>
            <a:ext cx="8890309" cy="434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The Department has released </a:t>
            </a:r>
            <a:r>
              <a:rPr lang="en-US" sz="1600" dirty="0" smtClean="0">
                <a:solidFill>
                  <a:schemeClr val="dk1"/>
                </a:solidFill>
                <a:latin typeface="Calibri"/>
                <a:ea typeface="Calibri"/>
                <a:cs typeface="Calibri"/>
                <a:sym typeface="Calibri"/>
              </a:rPr>
              <a:t> or will release the </a:t>
            </a:r>
            <a:r>
              <a:rPr lang="en-US" sz="1600" dirty="0">
                <a:solidFill>
                  <a:schemeClr val="dk1"/>
                </a:solidFill>
                <a:latin typeface="Calibri"/>
                <a:ea typeface="Calibri"/>
                <a:cs typeface="Calibri"/>
                <a:sym typeface="Calibri"/>
              </a:rPr>
              <a:t>following resources to support schools and early childhood centers in having conversations with families about the new Louisiana School Finder and report cards. </a:t>
            </a:r>
            <a:endParaRPr lang="en-US" sz="1600"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12700" marR="0" lvl="0" indent="0" algn="l" rtl="0">
              <a:spcBef>
                <a:spcPts val="0"/>
              </a:spcBef>
              <a:spcAft>
                <a:spcPts val="0"/>
              </a:spcAft>
              <a:buNone/>
            </a:pPr>
            <a:endParaRPr lang="en-US" sz="1600" dirty="0" smtClean="0">
              <a:solidFill>
                <a:schemeClr val="dk1"/>
              </a:solidFill>
              <a:latin typeface="Calibri"/>
              <a:ea typeface="Calibri"/>
              <a:cs typeface="Calibri"/>
              <a:sym typeface="Calibri"/>
            </a:endParaRPr>
          </a:p>
          <a:p>
            <a:pPr marL="12700" marR="0" lvl="0" indent="0" algn="l" rtl="0">
              <a:spcBef>
                <a:spcPts val="0"/>
              </a:spcBef>
              <a:spcAft>
                <a:spcPts val="0"/>
              </a:spcAft>
              <a:buNone/>
            </a:pPr>
            <a:endParaRPr lang="en-US" sz="1600" dirty="0">
              <a:solidFill>
                <a:schemeClr val="dk1"/>
              </a:solidFill>
              <a:latin typeface="Calibri"/>
              <a:ea typeface="Calibri"/>
              <a:cs typeface="Calibri"/>
              <a:sym typeface="Calibri"/>
            </a:endParaRPr>
          </a:p>
          <a:p>
            <a:pPr marL="12700" marR="0" lvl="0" indent="0" algn="l" rtl="0">
              <a:spcBef>
                <a:spcPts val="0"/>
              </a:spcBef>
              <a:spcAft>
                <a:spcPts val="0"/>
              </a:spcAft>
              <a:buNone/>
            </a:pPr>
            <a:endParaRPr lang="en-US" sz="1600" dirty="0" smtClean="0">
              <a:solidFill>
                <a:schemeClr val="dk1"/>
              </a:solidFill>
              <a:latin typeface="Calibri"/>
              <a:ea typeface="Calibri"/>
              <a:cs typeface="Calibri"/>
              <a:sym typeface="Calibri"/>
            </a:endParaRPr>
          </a:p>
          <a:p>
            <a:pPr marL="12700" marR="0" lvl="0" indent="0" algn="l" rtl="0">
              <a:spcBef>
                <a:spcPts val="0"/>
              </a:spcBef>
              <a:spcAft>
                <a:spcPts val="0"/>
              </a:spcAft>
              <a:buNone/>
            </a:pPr>
            <a:endParaRPr lang="en-US" sz="1600" dirty="0">
              <a:solidFill>
                <a:schemeClr val="dk1"/>
              </a:solidFill>
              <a:latin typeface="Calibri"/>
              <a:ea typeface="Calibri"/>
              <a:cs typeface="Calibri"/>
              <a:sym typeface="Calibri"/>
            </a:endParaRPr>
          </a:p>
          <a:p>
            <a:pPr marL="12700" marR="0" lvl="0" indent="0" algn="l" rtl="0">
              <a:spcBef>
                <a:spcPts val="0"/>
              </a:spcBef>
              <a:spcAft>
                <a:spcPts val="0"/>
              </a:spcAft>
              <a:buNone/>
            </a:pPr>
            <a:endParaRPr lang="en-US" sz="1600" dirty="0" smtClean="0">
              <a:solidFill>
                <a:schemeClr val="dk1"/>
              </a:solidFill>
              <a:latin typeface="Calibri"/>
              <a:ea typeface="Calibri"/>
              <a:cs typeface="Calibri"/>
              <a:sym typeface="Calibri"/>
            </a:endParaRPr>
          </a:p>
          <a:p>
            <a:pPr marL="12700" marR="0" lvl="0" indent="0" algn="l" rtl="0">
              <a:spcBef>
                <a:spcPts val="0"/>
              </a:spcBef>
              <a:spcAft>
                <a:spcPts val="0"/>
              </a:spcAft>
              <a:buNone/>
            </a:pPr>
            <a:endParaRPr lang="en-US" sz="1600" dirty="0">
              <a:solidFill>
                <a:schemeClr val="dk1"/>
              </a:solidFill>
              <a:latin typeface="Calibri"/>
              <a:ea typeface="Calibri"/>
              <a:cs typeface="Calibri"/>
              <a:sym typeface="Calibri"/>
            </a:endParaRPr>
          </a:p>
          <a:p>
            <a:pPr marL="12700" marR="0" lvl="0" indent="0" algn="l" rtl="0">
              <a:spcBef>
                <a:spcPts val="0"/>
              </a:spcBef>
              <a:spcAft>
                <a:spcPts val="0"/>
              </a:spcAft>
              <a:buNone/>
            </a:pPr>
            <a:endParaRPr lang="en-US" sz="1600" dirty="0" smtClean="0">
              <a:solidFill>
                <a:schemeClr val="dk1"/>
              </a:solidFill>
              <a:latin typeface="Calibri"/>
              <a:ea typeface="Calibri"/>
              <a:cs typeface="Calibri"/>
              <a:sym typeface="Calibri"/>
            </a:endParaRPr>
          </a:p>
          <a:p>
            <a:pPr marL="12700" marR="0" lvl="0" indent="0" algn="l" rtl="0">
              <a:spcBef>
                <a:spcPts val="0"/>
              </a:spcBef>
              <a:spcAft>
                <a:spcPts val="0"/>
              </a:spcAft>
              <a:buNone/>
            </a:pPr>
            <a:endParaRPr lang="en-US" sz="1600" dirty="0">
              <a:solidFill>
                <a:schemeClr val="dk1"/>
              </a:solidFill>
              <a:latin typeface="Calibri"/>
              <a:ea typeface="Calibri"/>
              <a:cs typeface="Calibri"/>
              <a:sym typeface="Calibri"/>
            </a:endParaRPr>
          </a:p>
          <a:p>
            <a:pPr marL="12700" marR="0" lvl="0" indent="0" algn="l" rtl="0">
              <a:spcBef>
                <a:spcPts val="0"/>
              </a:spcBef>
              <a:spcAft>
                <a:spcPts val="0"/>
              </a:spcAft>
              <a:buNone/>
            </a:pPr>
            <a:endParaRPr lang="en-US" sz="1600" dirty="0" smtClean="0">
              <a:solidFill>
                <a:schemeClr val="dk1"/>
              </a:solidFill>
              <a:latin typeface="Calibri"/>
              <a:ea typeface="Calibri"/>
              <a:cs typeface="Calibri"/>
              <a:sym typeface="Calibri"/>
            </a:endParaRPr>
          </a:p>
          <a:p>
            <a:pPr marL="12700" marR="0" lvl="0" indent="0" algn="l" rtl="0">
              <a:spcBef>
                <a:spcPts val="0"/>
              </a:spcBef>
              <a:spcAft>
                <a:spcPts val="0"/>
              </a:spcAft>
              <a:buNone/>
            </a:pPr>
            <a:endParaRPr lang="en-US" sz="1600" dirty="0">
              <a:solidFill>
                <a:schemeClr val="dk1"/>
              </a:solidFill>
              <a:latin typeface="Calibri"/>
              <a:ea typeface="Calibri"/>
              <a:cs typeface="Calibri"/>
              <a:sym typeface="Calibri"/>
            </a:endParaRPr>
          </a:p>
          <a:p>
            <a:pPr marL="12700" marR="0" lvl="0" indent="0" algn="l" rtl="0">
              <a:spcBef>
                <a:spcPts val="0"/>
              </a:spcBef>
              <a:spcAft>
                <a:spcPts val="0"/>
              </a:spcAft>
              <a:buNone/>
            </a:pPr>
            <a:endParaRPr lang="en-US" sz="1600" dirty="0" smtClean="0">
              <a:solidFill>
                <a:schemeClr val="dk1"/>
              </a:solidFill>
              <a:latin typeface="Calibri"/>
              <a:ea typeface="Calibri"/>
              <a:cs typeface="Calibri"/>
              <a:sym typeface="Calibri"/>
            </a:endParaRPr>
          </a:p>
          <a:p>
            <a:pPr marL="12700" marR="0" lvl="0" indent="0" algn="l" rtl="0">
              <a:spcBef>
                <a:spcPts val="0"/>
              </a:spcBef>
              <a:spcAft>
                <a:spcPts val="0"/>
              </a:spcAft>
              <a:buNone/>
            </a:pPr>
            <a:endParaRPr lang="en-US" sz="1600" dirty="0">
              <a:solidFill>
                <a:schemeClr val="dk1"/>
              </a:solidFill>
              <a:latin typeface="Calibri"/>
              <a:ea typeface="Calibri"/>
              <a:cs typeface="Calibri"/>
              <a:sym typeface="Calibri"/>
            </a:endParaRPr>
          </a:p>
          <a:p>
            <a:pPr marL="12700" marR="0" lvl="0" indent="0" algn="l" rtl="0">
              <a:spcBef>
                <a:spcPts val="0"/>
              </a:spcBef>
              <a:spcAft>
                <a:spcPts val="0"/>
              </a:spcAft>
              <a:buNone/>
            </a:pPr>
            <a:r>
              <a:rPr lang="en-US" sz="1600" dirty="0" smtClean="0">
                <a:solidFill>
                  <a:schemeClr val="dk1"/>
                </a:solidFill>
                <a:latin typeface="Calibri"/>
                <a:ea typeface="Calibri"/>
                <a:cs typeface="Calibri"/>
                <a:sym typeface="Calibri"/>
              </a:rPr>
              <a:t>All </a:t>
            </a:r>
            <a:r>
              <a:rPr lang="en-US" sz="1600" dirty="0">
                <a:solidFill>
                  <a:schemeClr val="dk1"/>
                </a:solidFill>
                <a:latin typeface="Calibri"/>
                <a:ea typeface="Calibri"/>
                <a:cs typeface="Calibri"/>
                <a:sym typeface="Calibri"/>
              </a:rPr>
              <a:t>resources can be found in the </a:t>
            </a:r>
            <a:r>
              <a:rPr lang="en-US" sz="1600" u="sng" dirty="0">
                <a:solidFill>
                  <a:schemeClr val="hlink"/>
                </a:solidFill>
                <a:latin typeface="Calibri"/>
                <a:ea typeface="Calibri"/>
                <a:cs typeface="Calibri"/>
                <a:sym typeface="Calibri"/>
                <a:hlinkClick r:id="rId3"/>
              </a:rPr>
              <a:t>Principal Support Toolbox </a:t>
            </a:r>
            <a:r>
              <a:rPr lang="en-US" sz="1600" dirty="0">
                <a:solidFill>
                  <a:schemeClr val="dk1"/>
                </a:solidFill>
                <a:latin typeface="Calibri"/>
                <a:ea typeface="Calibri"/>
                <a:cs typeface="Calibri"/>
                <a:sym typeface="Calibri"/>
              </a:rPr>
              <a:t>and on the </a:t>
            </a:r>
            <a:r>
              <a:rPr lang="en-US" sz="1600" u="sng" dirty="0">
                <a:solidFill>
                  <a:schemeClr val="hlink"/>
                </a:solidFill>
                <a:latin typeface="Calibri"/>
                <a:ea typeface="Calibri"/>
                <a:cs typeface="Calibri"/>
                <a:sym typeface="Calibri"/>
                <a:hlinkClick r:id="rId4"/>
              </a:rPr>
              <a:t>School and Center Performance</a:t>
            </a:r>
            <a:r>
              <a:rPr lang="en-US" sz="1600" dirty="0">
                <a:solidFill>
                  <a:schemeClr val="dk1"/>
                </a:solidFill>
                <a:latin typeface="Calibri"/>
                <a:ea typeface="Calibri"/>
                <a:cs typeface="Calibri"/>
                <a:sym typeface="Calibri"/>
              </a:rPr>
              <a:t> page.</a:t>
            </a:r>
            <a:endParaRPr sz="1600" dirty="0">
              <a:solidFill>
                <a:schemeClr val="dk1"/>
              </a:solidFill>
              <a:latin typeface="Calibri"/>
              <a:ea typeface="Calibri"/>
              <a:cs typeface="Calibri"/>
              <a:sym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3596349760"/>
              </p:ext>
            </p:extLst>
          </p:nvPr>
        </p:nvGraphicFramePr>
        <p:xfrm>
          <a:off x="224115" y="2293467"/>
          <a:ext cx="8570259" cy="3114040"/>
        </p:xfrm>
        <a:graphic>
          <a:graphicData uri="http://schemas.openxmlformats.org/drawingml/2006/table">
            <a:tbl>
              <a:tblPr firstRow="1" bandRow="1">
                <a:tableStyleId>{B98DB5FD-0BA2-4595-8BC4-8D8CEE7699A4}</a:tableStyleId>
              </a:tblPr>
              <a:tblGrid>
                <a:gridCol w="1909483"/>
                <a:gridCol w="5504331"/>
                <a:gridCol w="1156445"/>
              </a:tblGrid>
              <a:tr h="370840">
                <a:tc>
                  <a:txBody>
                    <a:bodyPr/>
                    <a:lstStyle/>
                    <a:p>
                      <a:r>
                        <a:rPr lang="en-US" b="1" dirty="0" smtClean="0">
                          <a:latin typeface="Calibri" panose="020F0502020204030204" pitchFamily="34" charset="0"/>
                        </a:rPr>
                        <a:t>Tool </a:t>
                      </a:r>
                      <a:endParaRPr lang="en-US" b="1" dirty="0">
                        <a:latin typeface="Calibri" panose="020F0502020204030204" pitchFamily="34" charset="0"/>
                      </a:endParaRPr>
                    </a:p>
                  </a:txBody>
                  <a:tcPr/>
                </a:tc>
                <a:tc>
                  <a:txBody>
                    <a:bodyPr/>
                    <a:lstStyle/>
                    <a:p>
                      <a:r>
                        <a:rPr lang="en-US" b="1" dirty="0" smtClean="0">
                          <a:latin typeface="Calibri" panose="020F0502020204030204" pitchFamily="34" charset="0"/>
                        </a:rPr>
                        <a:t>Description</a:t>
                      </a:r>
                      <a:endParaRPr lang="en-US" b="1" dirty="0">
                        <a:latin typeface="Calibri" panose="020F0502020204030204" pitchFamily="34" charset="0"/>
                      </a:endParaRPr>
                    </a:p>
                  </a:txBody>
                  <a:tcPr/>
                </a:tc>
                <a:tc>
                  <a:txBody>
                    <a:bodyPr/>
                    <a:lstStyle/>
                    <a:p>
                      <a:r>
                        <a:rPr lang="en-US" b="1" dirty="0" smtClean="0">
                          <a:latin typeface="Calibri" panose="020F0502020204030204" pitchFamily="34" charset="0"/>
                        </a:rPr>
                        <a:t>Release Date</a:t>
                      </a:r>
                      <a:endParaRPr lang="en-US" b="1" dirty="0">
                        <a:latin typeface="Calibri" panose="020F050202020403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1" u="sng" dirty="0" smtClean="0">
                          <a:solidFill>
                            <a:schemeClr val="hlink"/>
                          </a:solidFill>
                          <a:latin typeface="Calibri"/>
                          <a:ea typeface="Calibri"/>
                          <a:cs typeface="Calibri"/>
                          <a:sym typeface="Calibri"/>
                        </a:rPr>
                        <a:t>Louisiana K-12 accountability system overview</a:t>
                      </a:r>
                      <a:endParaRPr lang="en-US" sz="1300" dirty="0">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smtClean="0">
                          <a:solidFill>
                            <a:schemeClr val="dk1"/>
                          </a:solidFill>
                          <a:latin typeface="Calibri"/>
                          <a:ea typeface="Calibri"/>
                          <a:cs typeface="Calibri"/>
                          <a:sym typeface="Calibri"/>
                        </a:rPr>
                        <a:t>One-pager</a:t>
                      </a:r>
                      <a:r>
                        <a:rPr lang="en-US" sz="1300" baseline="0" dirty="0" smtClean="0">
                          <a:solidFill>
                            <a:schemeClr val="dk1"/>
                          </a:solidFill>
                          <a:latin typeface="Calibri"/>
                          <a:ea typeface="Calibri"/>
                          <a:cs typeface="Calibri"/>
                          <a:sym typeface="Calibri"/>
                        </a:rPr>
                        <a:t> providing a </a:t>
                      </a:r>
                      <a:r>
                        <a:rPr lang="en-US" sz="1300" dirty="0" smtClean="0">
                          <a:solidFill>
                            <a:schemeClr val="dk1"/>
                          </a:solidFill>
                          <a:latin typeface="Calibri"/>
                          <a:ea typeface="Calibri"/>
                          <a:cs typeface="Calibri"/>
                          <a:sym typeface="Calibri"/>
                        </a:rPr>
                        <a:t>brief explanation of what Louisiana’s accountability system is to families and community members, and what is new for this years</a:t>
                      </a:r>
                      <a:r>
                        <a:rPr lang="en-US" sz="1300" baseline="0" dirty="0" smtClean="0">
                          <a:solidFill>
                            <a:schemeClr val="dk1"/>
                          </a:solidFill>
                          <a:latin typeface="Calibri"/>
                          <a:ea typeface="Calibri"/>
                          <a:cs typeface="Calibri"/>
                          <a:sym typeface="Calibri"/>
                        </a:rPr>
                        <a:t> school performance scores</a:t>
                      </a:r>
                      <a:endParaRPr lang="en-US" sz="1300" dirty="0" smtClean="0">
                        <a:solidFill>
                          <a:schemeClr val="dk1"/>
                        </a:solidFill>
                        <a:latin typeface="Calibri"/>
                        <a:ea typeface="Calibri"/>
                        <a:cs typeface="Calibri"/>
                        <a:sym typeface="Calibri"/>
                      </a:endParaRPr>
                    </a:p>
                  </a:txBody>
                  <a:tcPr/>
                </a:tc>
                <a:tc>
                  <a:txBody>
                    <a:bodyPr/>
                    <a:lstStyle/>
                    <a:p>
                      <a:r>
                        <a:rPr lang="en-US" sz="1300" dirty="0" smtClean="0">
                          <a:latin typeface="Calibri" panose="020F0502020204030204" pitchFamily="34" charset="0"/>
                        </a:rPr>
                        <a:t>Available Now</a:t>
                      </a:r>
                      <a:endParaRPr lang="en-US" sz="1300" dirty="0">
                        <a:latin typeface="Calibri" panose="020F0502020204030204" pitchFamily="34" charset="0"/>
                      </a:endParaRPr>
                    </a:p>
                  </a:txBody>
                  <a:tcPr/>
                </a:tc>
              </a:tr>
              <a:tr h="370840">
                <a:tc>
                  <a:txBody>
                    <a:bodyPr/>
                    <a:lstStyle/>
                    <a:p>
                      <a:r>
                        <a:rPr lang="en-US" sz="1300" b="1" u="sng" dirty="0" smtClean="0">
                          <a:solidFill>
                            <a:schemeClr val="hlink"/>
                          </a:solidFill>
                          <a:latin typeface="Calibri"/>
                          <a:ea typeface="Calibri"/>
                          <a:cs typeface="Calibri"/>
                          <a:sym typeface="Calibri"/>
                          <a:hlinkClick r:id="rId5"/>
                        </a:rPr>
                        <a:t>Louisiana School Finder Flyer</a:t>
                      </a:r>
                      <a:endParaRPr lang="en-US" sz="1300" dirty="0">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smtClean="0">
                          <a:solidFill>
                            <a:schemeClr val="dk1"/>
                          </a:solidFill>
                          <a:latin typeface="Calibri"/>
                          <a:ea typeface="Calibri"/>
                          <a:cs typeface="Calibri"/>
                          <a:sym typeface="Calibri"/>
                        </a:rPr>
                        <a:t>Flyer directing families to the Louisiana School Finder and how to find information on their school/center</a:t>
                      </a:r>
                      <a:endParaRPr lang="en-US" sz="1300" dirty="0">
                        <a:latin typeface="Calibri" panose="020F0502020204030204" pitchFamily="34" charset="0"/>
                      </a:endParaRPr>
                    </a:p>
                  </a:txBody>
                  <a:tcPr/>
                </a:tc>
                <a:tc>
                  <a:txBody>
                    <a:bodyPr/>
                    <a:lstStyle/>
                    <a:p>
                      <a:r>
                        <a:rPr lang="en-US" sz="1300" dirty="0" smtClean="0">
                          <a:latin typeface="Calibri" panose="020F0502020204030204" pitchFamily="34" charset="0"/>
                        </a:rPr>
                        <a:t>Available</a:t>
                      </a:r>
                      <a:r>
                        <a:rPr lang="en-US" sz="1300" baseline="0" dirty="0" smtClean="0">
                          <a:latin typeface="Calibri" panose="020F0502020204030204" pitchFamily="34" charset="0"/>
                        </a:rPr>
                        <a:t> Now</a:t>
                      </a:r>
                      <a:endParaRPr lang="en-US" sz="1300" dirty="0">
                        <a:latin typeface="Calibri" panose="020F050202020403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smtClean="0">
                          <a:solidFill>
                            <a:schemeClr val="dk1"/>
                          </a:solidFill>
                          <a:latin typeface="Calibri"/>
                          <a:ea typeface="Calibri"/>
                          <a:cs typeface="Calibri"/>
                          <a:sym typeface="Calibri"/>
                        </a:rPr>
                        <a:t>Parent Night Presentations </a:t>
                      </a:r>
                      <a:r>
                        <a:rPr lang="en-US" sz="1300" b="0" u="none" dirty="0" smtClean="0">
                          <a:solidFill>
                            <a:schemeClr val="tx1"/>
                          </a:solidFill>
                          <a:latin typeface="Calibri"/>
                          <a:ea typeface="Calibri"/>
                          <a:cs typeface="Calibri"/>
                          <a:sym typeface="Calibri"/>
                        </a:rPr>
                        <a:t>(K-12 and ECE)</a:t>
                      </a:r>
                      <a:endParaRPr lang="en-US" sz="1300" b="0" u="none" dirty="0">
                        <a:solidFill>
                          <a:schemeClr val="tx1"/>
                        </a:solidFill>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smtClean="0">
                          <a:solidFill>
                            <a:schemeClr val="dk1"/>
                          </a:solidFill>
                          <a:latin typeface="Calibri"/>
                          <a:ea typeface="Calibri"/>
                          <a:cs typeface="Calibri"/>
                          <a:sym typeface="Calibri"/>
                        </a:rPr>
                        <a:t>Customizable presentations for principals and center directors to use in parent nights that will highlight school/center successes, explain the purpose of new Louisiana School Finder system and the data included in it, and how families can support learning at home</a:t>
                      </a:r>
                      <a:endParaRPr lang="en-US" sz="1300" dirty="0">
                        <a:latin typeface="Calibri" panose="020F0502020204030204" pitchFamily="34" charset="0"/>
                      </a:endParaRPr>
                    </a:p>
                  </a:txBody>
                  <a:tcPr/>
                </a:tc>
                <a:tc>
                  <a:txBody>
                    <a:bodyPr/>
                    <a:lstStyle/>
                    <a:p>
                      <a:r>
                        <a:rPr lang="en-US" sz="1300" dirty="0" smtClean="0">
                          <a:latin typeface="Calibri" panose="020F0502020204030204" pitchFamily="34" charset="0"/>
                        </a:rPr>
                        <a:t>Available</a:t>
                      </a:r>
                      <a:r>
                        <a:rPr lang="en-US" sz="1300" baseline="0" dirty="0" smtClean="0">
                          <a:latin typeface="Calibri" panose="020F0502020204030204" pitchFamily="34" charset="0"/>
                        </a:rPr>
                        <a:t> by October 9</a:t>
                      </a:r>
                      <a:endParaRPr lang="en-US" sz="1300" dirty="0">
                        <a:latin typeface="Calibri" panose="020F0502020204030204" pitchFamily="34" charset="0"/>
                      </a:endParaRPr>
                    </a:p>
                  </a:txBody>
                  <a:tcPr/>
                </a:tc>
              </a:tr>
              <a:tr h="370840">
                <a:tc>
                  <a:txBody>
                    <a:bodyPr/>
                    <a:lstStyle/>
                    <a:p>
                      <a:r>
                        <a:rPr lang="en-US" sz="1300" b="1" dirty="0" smtClean="0">
                          <a:solidFill>
                            <a:schemeClr val="dk1"/>
                          </a:solidFill>
                          <a:latin typeface="Calibri"/>
                          <a:ea typeface="Calibri"/>
                          <a:cs typeface="Calibri"/>
                          <a:sym typeface="Calibri"/>
                        </a:rPr>
                        <a:t>Animated school and center performance score videos</a:t>
                      </a:r>
                      <a:endParaRPr lang="en-US" sz="1300" dirty="0">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smtClean="0">
                          <a:solidFill>
                            <a:schemeClr val="dk1"/>
                          </a:solidFill>
                          <a:latin typeface="Calibri"/>
                          <a:ea typeface="Calibri"/>
                          <a:cs typeface="Calibri"/>
                          <a:sym typeface="Calibri"/>
                        </a:rPr>
                        <a:t>Videos explaining each metric in the Louisiana School Finder related to </a:t>
                      </a:r>
                      <a:r>
                        <a:rPr lang="en-US" sz="1300" u="sng" dirty="0" smtClean="0">
                          <a:solidFill>
                            <a:schemeClr val="hlink"/>
                          </a:solidFill>
                          <a:latin typeface="Calibri"/>
                          <a:ea typeface="Calibri"/>
                          <a:cs typeface="Calibri"/>
                          <a:sym typeface="Calibri"/>
                          <a:hlinkClick r:id="rId6"/>
                        </a:rPr>
                        <a:t>K-12 school </a:t>
                      </a:r>
                      <a:r>
                        <a:rPr lang="en-US" sz="1300" dirty="0" smtClean="0">
                          <a:solidFill>
                            <a:schemeClr val="dk1"/>
                          </a:solidFill>
                          <a:latin typeface="Calibri"/>
                          <a:ea typeface="Calibri"/>
                          <a:cs typeface="Calibri"/>
                          <a:sym typeface="Calibri"/>
                        </a:rPr>
                        <a:t>and </a:t>
                      </a:r>
                      <a:r>
                        <a:rPr lang="en-US" sz="1300" u="sng" dirty="0" smtClean="0">
                          <a:solidFill>
                            <a:schemeClr val="hlink"/>
                          </a:solidFill>
                          <a:latin typeface="Calibri"/>
                          <a:ea typeface="Calibri"/>
                          <a:cs typeface="Calibri"/>
                          <a:sym typeface="Calibri"/>
                          <a:hlinkClick r:id="rId7"/>
                        </a:rPr>
                        <a:t>Early Childhood </a:t>
                      </a:r>
                      <a:r>
                        <a:rPr lang="en-US" sz="1300" dirty="0" smtClean="0">
                          <a:solidFill>
                            <a:schemeClr val="dk1"/>
                          </a:solidFill>
                          <a:latin typeface="Calibri"/>
                          <a:ea typeface="Calibri"/>
                          <a:cs typeface="Calibri"/>
                          <a:sym typeface="Calibri"/>
                        </a:rPr>
                        <a:t>performance, available in Spanish, Vietnamese and Arabic on the </a:t>
                      </a:r>
                      <a:r>
                        <a:rPr lang="en-US" sz="1300" u="sng" dirty="0" smtClean="0">
                          <a:solidFill>
                            <a:schemeClr val="hlink"/>
                          </a:solidFill>
                          <a:latin typeface="Calibri"/>
                          <a:ea typeface="Calibri"/>
                          <a:cs typeface="Calibri"/>
                          <a:sym typeface="Calibri"/>
                          <a:hlinkClick r:id="rId8"/>
                        </a:rPr>
                        <a:t>Department’s YouTube channel</a:t>
                      </a:r>
                      <a:r>
                        <a:rPr lang="en-US" sz="1300" dirty="0" smtClean="0">
                          <a:latin typeface="Calibri"/>
                          <a:ea typeface="Calibri"/>
                          <a:cs typeface="Calibri"/>
                          <a:sym typeface="Calibri"/>
                        </a:rPr>
                        <a:t> </a:t>
                      </a:r>
                      <a:endParaRPr lang="en-US" sz="1300" dirty="0">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smtClean="0">
                          <a:latin typeface="Calibri" panose="020F0502020204030204" pitchFamily="34" charset="0"/>
                        </a:rPr>
                        <a:t>Available</a:t>
                      </a:r>
                      <a:r>
                        <a:rPr lang="en-US" sz="1300" baseline="0" smtClean="0">
                          <a:latin typeface="Calibri" panose="020F0502020204030204" pitchFamily="34" charset="0"/>
                        </a:rPr>
                        <a:t> by October 9</a:t>
                      </a:r>
                      <a:endParaRPr lang="en-US" sz="1300" smtClean="0">
                        <a:latin typeface="Calibri" panose="020F0502020204030204" pitchFamily="34" charset="0"/>
                      </a:endParaRPr>
                    </a:p>
                    <a:p>
                      <a:endParaRPr lang="en-US" sz="1300" dirty="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1131496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80"/>
          <p:cNvSpPr txBox="1">
            <a:spLocks noGrp="1"/>
          </p:cNvSpPr>
          <p:nvPr>
            <p:ph type="title"/>
          </p:nvPr>
        </p:nvSpPr>
        <p:spPr>
          <a:xfrm>
            <a:off x="0" y="0"/>
            <a:ext cx="9144000" cy="144621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700"/>
              <a:buFont typeface="Calibri"/>
              <a:buNone/>
            </a:pPr>
            <a:r>
              <a:rPr lang="en-US" sz="2800" b="0" i="0" u="none" strike="noStrike" cap="none">
                <a:solidFill>
                  <a:schemeClr val="dk1"/>
                </a:solidFill>
                <a:latin typeface="Calibri"/>
                <a:ea typeface="Calibri"/>
                <a:cs typeface="Calibri"/>
                <a:sym typeface="Calibri"/>
              </a:rPr>
              <a:t>Contact the Department</a:t>
            </a:r>
            <a:endParaRPr sz="2800" b="0" i="0" u="none" strike="noStrike" cap="none">
              <a:solidFill>
                <a:schemeClr val="dk1"/>
              </a:solidFill>
              <a:latin typeface="Calibri"/>
              <a:ea typeface="Calibri"/>
              <a:cs typeface="Calibri"/>
              <a:sym typeface="Calibri"/>
            </a:endParaRPr>
          </a:p>
        </p:txBody>
      </p:sp>
      <p:sp>
        <p:nvSpPr>
          <p:cNvPr id="421" name="Google Shape;421;p80"/>
          <p:cNvSpPr txBox="1">
            <a:spLocks noGrp="1"/>
          </p:cNvSpPr>
          <p:nvPr>
            <p:ph type="sldNum" idx="4294967295"/>
          </p:nvPr>
        </p:nvSpPr>
        <p:spPr>
          <a:xfrm>
            <a:off x="7010400" y="6553200"/>
            <a:ext cx="21336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Arial"/>
              <a:buNone/>
            </a:pPr>
            <a:fld id="{00000000-1234-1234-1234-123412341234}" type="slidenum">
              <a:rPr lang="en-US" sz="1200" b="0" i="0">
                <a:solidFill>
                  <a:srgbClr val="888888"/>
                </a:solidFill>
                <a:latin typeface="Calibri"/>
                <a:ea typeface="Calibri"/>
                <a:cs typeface="Calibri"/>
                <a:sym typeface="Calibri"/>
              </a:rPr>
              <a:t>21</a:t>
            </a:fld>
            <a:endParaRPr sz="1200" b="0" i="0">
              <a:solidFill>
                <a:srgbClr val="888888"/>
              </a:solidFill>
              <a:latin typeface="Calibri"/>
              <a:ea typeface="Calibri"/>
              <a:cs typeface="Calibri"/>
              <a:sym typeface="Calibri"/>
            </a:endParaRPr>
          </a:p>
        </p:txBody>
      </p:sp>
      <p:sp>
        <p:nvSpPr>
          <p:cNvPr id="422" name="Google Shape;422;p80"/>
          <p:cNvSpPr txBox="1"/>
          <p:nvPr/>
        </p:nvSpPr>
        <p:spPr>
          <a:xfrm>
            <a:off x="436728" y="1856096"/>
            <a:ext cx="8338782"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For questions regarding 2017-2018 reporting, email </a:t>
            </a:r>
            <a:r>
              <a:rPr lang="en-US" sz="2400" u="sng">
                <a:solidFill>
                  <a:schemeClr val="hlink"/>
                </a:solidFill>
                <a:latin typeface="Calibri"/>
                <a:ea typeface="Calibri"/>
                <a:cs typeface="Calibri"/>
                <a:sym typeface="Calibri"/>
                <a:hlinkClick r:id="rId3"/>
              </a:rPr>
              <a:t>assessment@la.gov</a:t>
            </a: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a:solidFill>
                  <a:schemeClr val="dk1"/>
                </a:solidFill>
                <a:latin typeface="Calibri"/>
                <a:ea typeface="Calibri"/>
                <a:cs typeface="Calibri"/>
                <a:sym typeface="Calibri"/>
              </a:rPr>
              <a:t>For questions about data in the Louisiana School Finder, contact your school system’s data coordinator or email </a:t>
            </a:r>
            <a:r>
              <a:rPr lang="en-US" sz="2400" u="sng">
                <a:solidFill>
                  <a:schemeClr val="hlink"/>
                </a:solidFill>
                <a:latin typeface="Calibri"/>
                <a:ea typeface="Calibri"/>
                <a:cs typeface="Calibri"/>
                <a:sym typeface="Calibri"/>
                <a:hlinkClick r:id="rId4"/>
              </a:rPr>
              <a:t>systemsupport@la.gov</a:t>
            </a: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a:solidFill>
                  <a:schemeClr val="dk1"/>
                </a:solidFill>
                <a:latin typeface="Calibri"/>
                <a:ea typeface="Calibri"/>
                <a:cs typeface="Calibri"/>
                <a:sym typeface="Calibri"/>
              </a:rPr>
              <a:t>To request additional tools to support conversations with families about school performance, contact </a:t>
            </a:r>
            <a:r>
              <a:rPr lang="en-US" sz="2400" u="sng">
                <a:solidFill>
                  <a:schemeClr val="hlink"/>
                </a:solidFill>
                <a:latin typeface="Calibri"/>
                <a:ea typeface="Calibri"/>
                <a:cs typeface="Calibri"/>
                <a:sym typeface="Calibri"/>
                <a:hlinkClick r:id="rId5"/>
              </a:rPr>
              <a:t>ldoecommunications@la.gov</a:t>
            </a:r>
            <a:r>
              <a:rPr lang="en-US" sz="2400">
                <a:solidFill>
                  <a:schemeClr val="dk1"/>
                </a:solidFill>
                <a:latin typeface="Calibri"/>
                <a:ea typeface="Calibri"/>
                <a:cs typeface="Calibri"/>
                <a:sym typeface="Calibri"/>
              </a:rPr>
              <a:t>. </a:t>
            </a:r>
            <a:endParaRPr/>
          </a:p>
          <a:p>
            <a:pPr marL="0" marR="0" lvl="0" indent="0" algn="ctr" rtl="0">
              <a:spcBef>
                <a:spcPts val="0"/>
              </a:spcBef>
              <a:spcAft>
                <a:spcPts val="0"/>
              </a:spcAft>
              <a:buNone/>
            </a:pP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2"/>
          <p:cNvSpPr txBox="1">
            <a:spLocks noGrp="1"/>
          </p:cNvSpPr>
          <p:nvPr>
            <p:ph type="title"/>
          </p:nvPr>
        </p:nvSpPr>
        <p:spPr>
          <a:xfrm>
            <a:off x="0" y="-18825"/>
            <a:ext cx="9144000" cy="1367700"/>
          </a:xfrm>
          <a:prstGeom prst="rect">
            <a:avLst/>
          </a:prstGeom>
        </p:spPr>
        <p:txBody>
          <a:bodyPr spcFirstLastPara="1" wrap="square" lIns="91425" tIns="45700" rIns="91425" bIns="45700" anchor="ctr" anchorCtr="0">
            <a:noAutofit/>
          </a:bodyPr>
          <a:lstStyle/>
          <a:p>
            <a:pPr marL="0" lvl="0" indent="0" rtl="0">
              <a:lnSpc>
                <a:spcPct val="100000"/>
              </a:lnSpc>
              <a:spcBef>
                <a:spcPts val="0"/>
              </a:spcBef>
              <a:spcAft>
                <a:spcPts val="0"/>
              </a:spcAft>
              <a:buClr>
                <a:schemeClr val="lt1"/>
              </a:buClr>
              <a:buSzPts val="700"/>
              <a:buFont typeface="Short Stack"/>
              <a:buNone/>
            </a:pPr>
            <a:r>
              <a:rPr lang="en-US" sz="3000"/>
              <a:t>2017-2018 School Performance Score Formulae</a:t>
            </a:r>
            <a:endParaRPr sz="3000"/>
          </a:p>
        </p:txBody>
      </p:sp>
      <p:sp>
        <p:nvSpPr>
          <p:cNvPr id="273" name="Google Shape;273;p62"/>
          <p:cNvSpPr txBox="1">
            <a:spLocks noGrp="1"/>
          </p:cNvSpPr>
          <p:nvPr>
            <p:ph type="sldNum" idx="12"/>
          </p:nvPr>
        </p:nvSpPr>
        <p:spPr>
          <a:xfrm>
            <a:off x="7010400" y="6553200"/>
            <a:ext cx="2133600" cy="3429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SzPts val="1200"/>
              <a:buFont typeface="Arial"/>
              <a:buNone/>
            </a:pPr>
            <a:fld id="{00000000-1234-1234-1234-123412341234}" type="slidenum">
              <a:rPr lang="en-US"/>
              <a:t>3</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525" y="1844947"/>
            <a:ext cx="9624371" cy="38011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63"/>
          <p:cNvSpPr txBox="1">
            <a:spLocks noGrp="1"/>
          </p:cNvSpPr>
          <p:nvPr>
            <p:ph type="title"/>
          </p:nvPr>
        </p:nvSpPr>
        <p:spPr>
          <a:xfrm>
            <a:off x="0" y="0"/>
            <a:ext cx="9144000" cy="1354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800"/>
              <a:t>Improvements to Louisiana’s Accountability System: </a:t>
            </a:r>
            <a:endParaRPr sz="2800"/>
          </a:p>
          <a:p>
            <a:pPr marL="0" lvl="0" indent="0" rtl="0">
              <a:spcBef>
                <a:spcPts val="0"/>
              </a:spcBef>
              <a:spcAft>
                <a:spcPts val="0"/>
              </a:spcAft>
              <a:buNone/>
            </a:pPr>
            <a:r>
              <a:rPr lang="en-US" sz="2800">
                <a:solidFill>
                  <a:schemeClr val="dk1"/>
                </a:solidFill>
              </a:rPr>
              <a:t>Raising the Bar</a:t>
            </a:r>
            <a:endParaRPr sz="2800"/>
          </a:p>
        </p:txBody>
      </p:sp>
      <p:sp>
        <p:nvSpPr>
          <p:cNvPr id="281" name="Google Shape;281;p63"/>
          <p:cNvSpPr txBox="1">
            <a:spLocks noGrp="1"/>
          </p:cNvSpPr>
          <p:nvPr>
            <p:ph type="sldNum" idx="12"/>
          </p:nvPr>
        </p:nvSpPr>
        <p:spPr>
          <a:xfrm>
            <a:off x="7010400" y="6518825"/>
            <a:ext cx="2133600" cy="3429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t>4</a:t>
            </a:fld>
            <a:endParaRPr/>
          </a:p>
        </p:txBody>
      </p:sp>
      <p:sp>
        <p:nvSpPr>
          <p:cNvPr id="282" name="Google Shape;282;p63"/>
          <p:cNvSpPr txBox="1">
            <a:spLocks noGrp="1"/>
          </p:cNvSpPr>
          <p:nvPr>
            <p:ph type="body" idx="1"/>
          </p:nvPr>
        </p:nvSpPr>
        <p:spPr>
          <a:xfrm>
            <a:off x="152400" y="1360074"/>
            <a:ext cx="8839200" cy="16284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US" sz="1800" dirty="0"/>
              <a:t>The 2017-2018 school performance score calculation will represent </a:t>
            </a:r>
            <a:r>
              <a:rPr lang="en-US" sz="1800" dirty="0" smtClean="0"/>
              <a:t>three </a:t>
            </a:r>
            <a:r>
              <a:rPr lang="en-US" sz="1800" dirty="0"/>
              <a:t>critical shifts in the design of Louisiana’s accountability system as a result of the Every Student Succeeds Act. </a:t>
            </a:r>
            <a:endParaRPr sz="1800" dirty="0"/>
          </a:p>
          <a:p>
            <a:pPr marL="0" lvl="0" indent="0" rtl="0">
              <a:spcBef>
                <a:spcPts val="640"/>
              </a:spcBef>
              <a:spcAft>
                <a:spcPts val="0"/>
              </a:spcAft>
              <a:buNone/>
            </a:pPr>
            <a:endParaRPr sz="800" dirty="0"/>
          </a:p>
          <a:p>
            <a:pPr marL="0" lvl="0" indent="0" rtl="0">
              <a:spcBef>
                <a:spcPts val="640"/>
              </a:spcBef>
              <a:spcAft>
                <a:spcPts val="0"/>
              </a:spcAft>
              <a:buNone/>
            </a:pPr>
            <a:r>
              <a:rPr lang="en-US" sz="1800" dirty="0"/>
              <a:t>The first shift is in ensuring that by 2025 an “A” in Louisiana’s letter grade system signals mastery of fundamental skills.</a:t>
            </a:r>
            <a:endParaRPr sz="600" dirty="0"/>
          </a:p>
          <a:p>
            <a:pPr marL="0" lvl="0" indent="0" rtl="0">
              <a:spcBef>
                <a:spcPts val="640"/>
              </a:spcBef>
              <a:spcAft>
                <a:spcPts val="0"/>
              </a:spcAft>
              <a:buNone/>
            </a:pPr>
            <a:endParaRPr sz="1800" b="1" dirty="0"/>
          </a:p>
        </p:txBody>
      </p:sp>
      <p:pic>
        <p:nvPicPr>
          <p:cNvPr id="283" name="Google Shape;283;p63"/>
          <p:cNvPicPr preferRelativeResize="0"/>
          <p:nvPr/>
        </p:nvPicPr>
        <p:blipFill>
          <a:blip r:embed="rId3">
            <a:alphaModFix/>
          </a:blip>
          <a:stretch>
            <a:fillRect/>
          </a:stretch>
        </p:blipFill>
        <p:spPr>
          <a:xfrm>
            <a:off x="467225" y="2975141"/>
            <a:ext cx="8067175" cy="33250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64"/>
          <p:cNvSpPr txBox="1">
            <a:spLocks noGrp="1"/>
          </p:cNvSpPr>
          <p:nvPr>
            <p:ph type="title"/>
          </p:nvPr>
        </p:nvSpPr>
        <p:spPr>
          <a:xfrm>
            <a:off x="0" y="0"/>
            <a:ext cx="9144000" cy="1354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800"/>
              <a:t>Improvements to Louisiana’s Accountability System: </a:t>
            </a:r>
            <a:r>
              <a:rPr lang="en-US" sz="2800">
                <a:solidFill>
                  <a:schemeClr val="dk1"/>
                </a:solidFill>
              </a:rPr>
              <a:t>Rewarding Student Progress</a:t>
            </a:r>
            <a:endParaRPr sz="2800"/>
          </a:p>
        </p:txBody>
      </p:sp>
      <p:sp>
        <p:nvSpPr>
          <p:cNvPr id="290" name="Google Shape;290;p64"/>
          <p:cNvSpPr txBox="1">
            <a:spLocks noGrp="1"/>
          </p:cNvSpPr>
          <p:nvPr>
            <p:ph type="sldNum" idx="12"/>
          </p:nvPr>
        </p:nvSpPr>
        <p:spPr>
          <a:xfrm>
            <a:off x="7010400" y="6518825"/>
            <a:ext cx="2133600" cy="3429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t>5</a:t>
            </a:fld>
            <a:endParaRPr/>
          </a:p>
        </p:txBody>
      </p:sp>
      <p:sp>
        <p:nvSpPr>
          <p:cNvPr id="291" name="Google Shape;291;p64"/>
          <p:cNvSpPr txBox="1">
            <a:spLocks noGrp="1"/>
          </p:cNvSpPr>
          <p:nvPr>
            <p:ph type="body" idx="1"/>
          </p:nvPr>
        </p:nvSpPr>
        <p:spPr>
          <a:xfrm>
            <a:off x="152400" y="1277639"/>
            <a:ext cx="8839200" cy="49227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endParaRPr sz="600" b="1"/>
          </a:p>
          <a:p>
            <a:pPr marL="0" lvl="0" indent="0" rtl="0">
              <a:spcBef>
                <a:spcPts val="640"/>
              </a:spcBef>
              <a:spcAft>
                <a:spcPts val="0"/>
              </a:spcAft>
              <a:buNone/>
            </a:pPr>
            <a:r>
              <a:rPr lang="en-US" sz="1800"/>
              <a:t>The second critical shift in the school accountability formula will now value the progress of every individual child through the new Student Progress Index. </a:t>
            </a:r>
            <a:endParaRPr sz="1800"/>
          </a:p>
          <a:p>
            <a:pPr marL="0" lvl="0" indent="0" rtl="0">
              <a:spcBef>
                <a:spcPts val="640"/>
              </a:spcBef>
              <a:spcAft>
                <a:spcPts val="0"/>
              </a:spcAft>
              <a:buNone/>
            </a:pPr>
            <a:endParaRPr sz="600"/>
          </a:p>
          <a:p>
            <a:pPr marL="0" lvl="0" indent="0" rtl="0">
              <a:spcBef>
                <a:spcPts val="640"/>
              </a:spcBef>
              <a:spcAft>
                <a:spcPts val="0"/>
              </a:spcAft>
              <a:buNone/>
            </a:pPr>
            <a:r>
              <a:rPr lang="en-US" sz="1800"/>
              <a:t>The progress index measures how well students, regardless of where they start at the beginning of the year, are progressing towards “Mastery” throughout the year, and rewards schools for this growth.</a:t>
            </a:r>
            <a:endParaRPr sz="1800"/>
          </a:p>
          <a:p>
            <a:pPr marL="0" lvl="0" indent="0" rtl="0">
              <a:spcBef>
                <a:spcPts val="640"/>
              </a:spcBef>
              <a:spcAft>
                <a:spcPts val="0"/>
              </a:spcAft>
              <a:buNone/>
            </a:pPr>
            <a:endParaRPr sz="600"/>
          </a:p>
          <a:p>
            <a:pPr marL="0" lvl="0" indent="0" rtl="0">
              <a:spcBef>
                <a:spcPts val="640"/>
              </a:spcBef>
              <a:spcAft>
                <a:spcPts val="0"/>
              </a:spcAft>
              <a:buNone/>
            </a:pPr>
            <a:r>
              <a:rPr lang="en-US" sz="1800">
                <a:solidFill>
                  <a:srgbClr val="000000"/>
                </a:solidFill>
              </a:rPr>
              <a:t>Schools </a:t>
            </a:r>
            <a:r>
              <a:rPr lang="en-US" sz="1800"/>
              <a:t>earns an ‘A’ in the progress index for any student who:</a:t>
            </a:r>
            <a:endParaRPr sz="1800"/>
          </a:p>
          <a:p>
            <a:pPr marL="457200" lvl="0" indent="-336550" rtl="0">
              <a:spcBef>
                <a:spcPts val="640"/>
              </a:spcBef>
              <a:spcAft>
                <a:spcPts val="0"/>
              </a:spcAft>
              <a:buSzPts val="1700"/>
              <a:buFont typeface="Calibri"/>
              <a:buAutoNum type="arabicPeriod"/>
            </a:pPr>
            <a:r>
              <a:rPr lang="en-US" sz="1800"/>
              <a:t>is on track to reach “Mastery” (or “Advanced”) by the 8th grade </a:t>
            </a:r>
            <a:r>
              <a:rPr lang="en-US" sz="1800">
                <a:solidFill>
                  <a:srgbClr val="000000"/>
                </a:solidFill>
              </a:rPr>
              <a:t>(or 10th grade for high schools)</a:t>
            </a:r>
            <a:r>
              <a:rPr lang="en-US" sz="1800"/>
              <a:t>; or</a:t>
            </a:r>
            <a:endParaRPr sz="1800"/>
          </a:p>
          <a:p>
            <a:pPr marL="457200" lvl="0" indent="-336550" rtl="0">
              <a:spcBef>
                <a:spcPts val="0"/>
              </a:spcBef>
              <a:spcAft>
                <a:spcPts val="0"/>
              </a:spcAft>
              <a:buSzPts val="1700"/>
              <a:buFont typeface="Calibri"/>
              <a:buAutoNum type="arabicPeriod"/>
            </a:pPr>
            <a:r>
              <a:rPr lang="en-US" sz="1800"/>
              <a:t>scores higher than expected based on the scores of other students similar to them.</a:t>
            </a:r>
            <a:endParaRPr sz="1800"/>
          </a:p>
          <a:p>
            <a:pPr marL="0" lvl="0" indent="0" rtl="0">
              <a:spcBef>
                <a:spcPts val="640"/>
              </a:spcBef>
              <a:spcAft>
                <a:spcPts val="0"/>
              </a:spcAft>
              <a:buNone/>
            </a:pPr>
            <a:endParaRPr sz="600"/>
          </a:p>
          <a:p>
            <a:pPr marL="0" lvl="0" indent="0" rtl="0">
              <a:spcBef>
                <a:spcPts val="640"/>
              </a:spcBef>
              <a:spcAft>
                <a:spcPts val="0"/>
              </a:spcAft>
              <a:buNone/>
            </a:pPr>
            <a:endParaRPr sz="18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65"/>
          <p:cNvSpPr txBox="1">
            <a:spLocks noGrp="1"/>
          </p:cNvSpPr>
          <p:nvPr>
            <p:ph type="title"/>
          </p:nvPr>
        </p:nvSpPr>
        <p:spPr>
          <a:xfrm>
            <a:off x="0" y="-18825"/>
            <a:ext cx="9144000" cy="1367700"/>
          </a:xfrm>
          <a:prstGeom prst="rect">
            <a:avLst/>
          </a:prstGeom>
        </p:spPr>
        <p:txBody>
          <a:bodyPr spcFirstLastPara="1" wrap="square" lIns="91425" tIns="45700" rIns="91425" bIns="45700" anchor="ctr" anchorCtr="0">
            <a:noAutofit/>
          </a:bodyPr>
          <a:lstStyle/>
          <a:p>
            <a:pPr marL="0" lvl="0" indent="0" rtl="0">
              <a:lnSpc>
                <a:spcPct val="100000"/>
              </a:lnSpc>
              <a:spcBef>
                <a:spcPts val="0"/>
              </a:spcBef>
              <a:spcAft>
                <a:spcPts val="0"/>
              </a:spcAft>
              <a:buClr>
                <a:schemeClr val="lt1"/>
              </a:buClr>
              <a:buSzPts val="700"/>
              <a:buFont typeface="Short Stack"/>
              <a:buNone/>
            </a:pPr>
            <a:r>
              <a:rPr lang="en-US" sz="3000"/>
              <a:t>Student Progress Measure Example</a:t>
            </a:r>
            <a:endParaRPr sz="3000"/>
          </a:p>
        </p:txBody>
      </p:sp>
      <p:sp>
        <p:nvSpPr>
          <p:cNvPr id="298" name="Google Shape;298;p65"/>
          <p:cNvSpPr txBox="1">
            <a:spLocks noGrp="1"/>
          </p:cNvSpPr>
          <p:nvPr>
            <p:ph type="sldNum" idx="12"/>
          </p:nvPr>
        </p:nvSpPr>
        <p:spPr>
          <a:xfrm>
            <a:off x="7010400" y="6553200"/>
            <a:ext cx="2133600" cy="3429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t>6</a:t>
            </a:fld>
            <a:endParaRPr/>
          </a:p>
        </p:txBody>
      </p:sp>
      <p:pic>
        <p:nvPicPr>
          <p:cNvPr id="299" name="Google Shape;299;p65"/>
          <p:cNvPicPr preferRelativeResize="0"/>
          <p:nvPr/>
        </p:nvPicPr>
        <p:blipFill rotWithShape="1">
          <a:blip r:embed="rId3">
            <a:alphaModFix/>
          </a:blip>
          <a:srcRect t="28774"/>
          <a:stretch/>
        </p:blipFill>
        <p:spPr>
          <a:xfrm>
            <a:off x="508000" y="1538513"/>
            <a:ext cx="8229601" cy="47218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66"/>
          <p:cNvSpPr txBox="1">
            <a:spLocks noGrp="1"/>
          </p:cNvSpPr>
          <p:nvPr>
            <p:ph type="title"/>
          </p:nvPr>
        </p:nvSpPr>
        <p:spPr>
          <a:xfrm>
            <a:off x="0" y="0"/>
            <a:ext cx="9144000" cy="1354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800"/>
              <a:t>Improvements to Louisiana’s Accountability System:  Transparent Reporting and Support for Struggling Students</a:t>
            </a:r>
            <a:endParaRPr sz="2800"/>
          </a:p>
        </p:txBody>
      </p:sp>
      <p:sp>
        <p:nvSpPr>
          <p:cNvPr id="306" name="Google Shape;306;p66"/>
          <p:cNvSpPr txBox="1">
            <a:spLocks noGrp="1"/>
          </p:cNvSpPr>
          <p:nvPr>
            <p:ph type="sldNum" idx="12"/>
          </p:nvPr>
        </p:nvSpPr>
        <p:spPr>
          <a:xfrm>
            <a:off x="7010400" y="6518825"/>
            <a:ext cx="2133600" cy="3429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t>7</a:t>
            </a:fld>
            <a:endParaRPr/>
          </a:p>
        </p:txBody>
      </p:sp>
      <p:sp>
        <p:nvSpPr>
          <p:cNvPr id="307" name="Google Shape;307;p66"/>
          <p:cNvSpPr txBox="1">
            <a:spLocks noGrp="1"/>
          </p:cNvSpPr>
          <p:nvPr>
            <p:ph type="body" idx="1"/>
          </p:nvPr>
        </p:nvSpPr>
        <p:spPr>
          <a:xfrm>
            <a:off x="152400" y="1582439"/>
            <a:ext cx="8839200" cy="49227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US" sz="1800" dirty="0" smtClean="0"/>
              <a:t>The third shift in this year’s accountability system, and a component of Louisiana’s </a:t>
            </a:r>
            <a:r>
              <a:rPr lang="en-US" sz="1800" dirty="0"/>
              <a:t>Every Student Succeeds Act (ESSA) plan, </a:t>
            </a:r>
            <a:r>
              <a:rPr lang="en-US" sz="1800" dirty="0" smtClean="0"/>
              <a:t>is that any school </a:t>
            </a:r>
            <a:r>
              <a:rPr lang="en-US" sz="1800" dirty="0"/>
              <a:t>identified under one of the following intervention labels will be required to submit an improvement plan to the Department, and an application for funding to support its implementation.</a:t>
            </a:r>
            <a:endParaRPr sz="1800" dirty="0"/>
          </a:p>
          <a:p>
            <a:pPr marL="0" lvl="0" indent="0" rtl="0">
              <a:spcBef>
                <a:spcPts val="640"/>
              </a:spcBef>
              <a:spcAft>
                <a:spcPts val="0"/>
              </a:spcAft>
              <a:buNone/>
            </a:pPr>
            <a:endParaRPr sz="1000" dirty="0"/>
          </a:p>
          <a:p>
            <a:pPr marL="0" lvl="0" indent="0" rtl="0">
              <a:spcBef>
                <a:spcPts val="640"/>
              </a:spcBef>
              <a:spcAft>
                <a:spcPts val="0"/>
              </a:spcAft>
              <a:buNone/>
            </a:pPr>
            <a:r>
              <a:rPr lang="en-US" sz="1800" dirty="0"/>
              <a:t>These labels will appear on the “Overall Performance” page in the Louisiana School Finder. </a:t>
            </a:r>
            <a:endParaRPr sz="1800" dirty="0"/>
          </a:p>
          <a:p>
            <a:pPr marL="0" lvl="0" indent="0" rtl="0">
              <a:spcBef>
                <a:spcPts val="640"/>
              </a:spcBef>
              <a:spcAft>
                <a:spcPts val="0"/>
              </a:spcAft>
              <a:buNone/>
            </a:pPr>
            <a:endParaRPr sz="1800" dirty="0"/>
          </a:p>
          <a:p>
            <a:pPr marL="0" lvl="0" indent="0" rtl="0">
              <a:spcBef>
                <a:spcPts val="640"/>
              </a:spcBef>
              <a:spcAft>
                <a:spcPts val="0"/>
              </a:spcAft>
              <a:buNone/>
            </a:pPr>
            <a:endParaRPr sz="1800" b="1" dirty="0"/>
          </a:p>
        </p:txBody>
      </p:sp>
      <p:pic>
        <p:nvPicPr>
          <p:cNvPr id="308" name="Google Shape;308;p66"/>
          <p:cNvPicPr preferRelativeResize="0"/>
          <p:nvPr/>
        </p:nvPicPr>
        <p:blipFill>
          <a:blip r:embed="rId3">
            <a:alphaModFix/>
          </a:blip>
          <a:stretch>
            <a:fillRect/>
          </a:stretch>
        </p:blipFill>
        <p:spPr>
          <a:xfrm>
            <a:off x="152676" y="3544236"/>
            <a:ext cx="8839200" cy="16486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67"/>
          <p:cNvSpPr txBox="1">
            <a:spLocks noGrp="1"/>
          </p:cNvSpPr>
          <p:nvPr>
            <p:ph type="title"/>
          </p:nvPr>
        </p:nvSpPr>
        <p:spPr>
          <a:xfrm>
            <a:off x="0" y="13898"/>
            <a:ext cx="9144000" cy="983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800"/>
              <a:t>2018 School Performance Score Resources </a:t>
            </a:r>
            <a:endParaRPr sz="2800"/>
          </a:p>
        </p:txBody>
      </p:sp>
      <p:sp>
        <p:nvSpPr>
          <p:cNvPr id="315" name="Google Shape;315;p67"/>
          <p:cNvSpPr txBox="1">
            <a:spLocks noGrp="1"/>
          </p:cNvSpPr>
          <p:nvPr>
            <p:ph type="sldNum" idx="12"/>
          </p:nvPr>
        </p:nvSpPr>
        <p:spPr>
          <a:xfrm>
            <a:off x="6800850" y="6400800"/>
            <a:ext cx="2229000" cy="4572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A8A8A"/>
              </a:buClr>
              <a:buFont typeface="Calibri"/>
              <a:buNone/>
            </a:pPr>
            <a:fld id="{00000000-1234-1234-1234-123412341234}" type="slidenum">
              <a:rPr lang="en-US"/>
              <a:t>8</a:t>
            </a:fld>
            <a:endParaRPr/>
          </a:p>
        </p:txBody>
      </p:sp>
      <p:graphicFrame>
        <p:nvGraphicFramePr>
          <p:cNvPr id="316" name="Google Shape;316;p67"/>
          <p:cNvGraphicFramePr/>
          <p:nvPr>
            <p:extLst>
              <p:ext uri="{D42A27DB-BD31-4B8C-83A1-F6EECF244321}">
                <p14:modId xmlns:p14="http://schemas.microsoft.com/office/powerpoint/2010/main" val="2682698879"/>
              </p:ext>
            </p:extLst>
          </p:nvPr>
        </p:nvGraphicFramePr>
        <p:xfrm>
          <a:off x="184062" y="2257450"/>
          <a:ext cx="8775875" cy="3884490"/>
        </p:xfrm>
        <a:graphic>
          <a:graphicData uri="http://schemas.openxmlformats.org/drawingml/2006/table">
            <a:tbl>
              <a:tblPr>
                <a:noFill/>
                <a:tableStyleId>{B98DB5FD-0BA2-4595-8BC4-8D8CEE7699A4}</a:tableStyleId>
              </a:tblPr>
              <a:tblGrid>
                <a:gridCol w="1450800"/>
                <a:gridCol w="7325075"/>
              </a:tblGrid>
              <a:tr h="0">
                <a:tc>
                  <a:txBody>
                    <a:bodyPr/>
                    <a:lstStyle/>
                    <a:p>
                      <a:pPr marL="0" lvl="0" indent="0" algn="ctr" rtl="0">
                        <a:spcBef>
                          <a:spcPts val="0"/>
                        </a:spcBef>
                        <a:spcAft>
                          <a:spcPts val="0"/>
                        </a:spcAft>
                        <a:buNone/>
                      </a:pPr>
                      <a:r>
                        <a:rPr lang="en-US" sz="1800" b="1" dirty="0">
                          <a:latin typeface="Calibri"/>
                          <a:ea typeface="Calibri"/>
                          <a:cs typeface="Calibri"/>
                          <a:sym typeface="Calibri"/>
                        </a:rPr>
                        <a:t>Audience</a:t>
                      </a:r>
                      <a:endParaRPr sz="1800" b="1" dirty="0">
                        <a:latin typeface="Calibri"/>
                        <a:ea typeface="Calibri"/>
                        <a:cs typeface="Calibri"/>
                        <a:sym typeface="Calibri"/>
                      </a:endParaRPr>
                    </a:p>
                  </a:txBody>
                  <a:tcPr marL="91425" marR="91425" marT="121900" marB="121900">
                    <a:solidFill>
                      <a:srgbClr val="B6DDE7"/>
                    </a:solidFill>
                  </a:tcPr>
                </a:tc>
                <a:tc>
                  <a:txBody>
                    <a:bodyPr/>
                    <a:lstStyle/>
                    <a:p>
                      <a:pPr marL="0" lvl="0" indent="0" algn="ctr" rtl="0">
                        <a:spcBef>
                          <a:spcPts val="0"/>
                        </a:spcBef>
                        <a:spcAft>
                          <a:spcPts val="0"/>
                        </a:spcAft>
                        <a:buNone/>
                      </a:pPr>
                      <a:r>
                        <a:rPr lang="en-US" sz="1800" b="1">
                          <a:latin typeface="Calibri"/>
                          <a:ea typeface="Calibri"/>
                          <a:cs typeface="Calibri"/>
                          <a:sym typeface="Calibri"/>
                        </a:rPr>
                        <a:t>Resources</a:t>
                      </a:r>
                      <a:endParaRPr sz="1800" b="1">
                        <a:latin typeface="Calibri"/>
                        <a:ea typeface="Calibri"/>
                        <a:cs typeface="Calibri"/>
                        <a:sym typeface="Calibri"/>
                      </a:endParaRPr>
                    </a:p>
                  </a:txBody>
                  <a:tcPr marL="91425" marR="91425" marT="121900" marB="121900">
                    <a:solidFill>
                      <a:srgbClr val="B6DDE7"/>
                    </a:solidFill>
                  </a:tcPr>
                </a:tc>
              </a:tr>
              <a:tr h="1476650">
                <a:tc>
                  <a:txBody>
                    <a:bodyPr/>
                    <a:lstStyle/>
                    <a:p>
                      <a:pPr marL="0" lvl="0" indent="0" rtl="0">
                        <a:spcBef>
                          <a:spcPts val="0"/>
                        </a:spcBef>
                        <a:spcAft>
                          <a:spcPts val="0"/>
                        </a:spcAft>
                        <a:buNone/>
                      </a:pPr>
                      <a:r>
                        <a:rPr lang="en-US" sz="1800" b="1">
                          <a:latin typeface="Calibri"/>
                          <a:ea typeface="Calibri"/>
                          <a:cs typeface="Calibri"/>
                          <a:sym typeface="Calibri"/>
                        </a:rPr>
                        <a:t>School Leaders</a:t>
                      </a:r>
                      <a:endParaRPr sz="1800" b="1">
                        <a:latin typeface="Calibri"/>
                        <a:ea typeface="Calibri"/>
                        <a:cs typeface="Calibri"/>
                        <a:sym typeface="Calibri"/>
                      </a:endParaRPr>
                    </a:p>
                  </a:txBody>
                  <a:tcPr marL="91425" marR="91425" marT="121900" marB="121900">
                    <a:lnB w="9525" cap="flat" cmpd="sng">
                      <a:solidFill>
                        <a:srgbClr val="9E9E9E"/>
                      </a:solidFill>
                      <a:prstDash val="solid"/>
                      <a:round/>
                      <a:headEnd type="none" w="sm" len="sm"/>
                      <a:tailEnd type="none" w="sm" len="sm"/>
                    </a:lnB>
                  </a:tcPr>
                </a:tc>
                <a:tc>
                  <a:txBody>
                    <a:bodyPr/>
                    <a:lstStyle/>
                    <a:p>
                      <a:pPr marL="609600" lvl="0" indent="-419100" rtl="0">
                        <a:spcBef>
                          <a:spcPts val="0"/>
                        </a:spcBef>
                        <a:spcAft>
                          <a:spcPts val="0"/>
                        </a:spcAft>
                        <a:buSzPts val="1800"/>
                        <a:buFont typeface="Calibri"/>
                        <a:buChar char="●"/>
                      </a:pPr>
                      <a:r>
                        <a:rPr lang="en-US" u="sng">
                          <a:solidFill>
                            <a:schemeClr val="hlink"/>
                          </a:solidFill>
                          <a:hlinkClick r:id="rId3"/>
                        </a:rPr>
                        <a:t>2017-2018 </a:t>
                      </a:r>
                      <a:r>
                        <a:rPr lang="en-US" sz="1800" u="sng">
                          <a:solidFill>
                            <a:schemeClr val="hlink"/>
                          </a:solidFill>
                          <a:latin typeface="Calibri"/>
                          <a:ea typeface="Calibri"/>
                          <a:cs typeface="Calibri"/>
                          <a:sym typeface="Calibri"/>
                          <a:hlinkClick r:id="rId3"/>
                        </a:rPr>
                        <a:t>Accountability Policy Update and Report Card Preview</a:t>
                      </a:r>
                      <a:r>
                        <a:rPr lang="en-US"/>
                        <a:t> </a:t>
                      </a:r>
                      <a:r>
                        <a:rPr lang="en-US" sz="1800">
                          <a:latin typeface="Calibri"/>
                          <a:ea typeface="Calibri"/>
                          <a:cs typeface="Calibri"/>
                          <a:sym typeface="Calibri"/>
                        </a:rPr>
                        <a:t>(Sept Collaboration)</a:t>
                      </a:r>
                      <a:endParaRPr sz="1800">
                        <a:latin typeface="Calibri"/>
                        <a:ea typeface="Calibri"/>
                        <a:cs typeface="Calibri"/>
                        <a:sym typeface="Calibri"/>
                      </a:endParaRPr>
                    </a:p>
                    <a:p>
                      <a:pPr marL="609600" lvl="0" indent="-419100" rtl="0">
                        <a:spcBef>
                          <a:spcPts val="0"/>
                        </a:spcBef>
                        <a:spcAft>
                          <a:spcPts val="0"/>
                        </a:spcAft>
                        <a:buSzPts val="1800"/>
                        <a:buFont typeface="Calibri"/>
                        <a:buChar char="●"/>
                      </a:pPr>
                      <a:r>
                        <a:rPr lang="en-US" sz="1800" u="sng">
                          <a:solidFill>
                            <a:schemeClr val="hlink"/>
                          </a:solidFill>
                          <a:latin typeface="Calibri"/>
                          <a:ea typeface="Calibri"/>
                          <a:cs typeface="Calibri"/>
                          <a:sym typeface="Calibri"/>
                          <a:hlinkClick r:id="rId4"/>
                        </a:rPr>
                        <a:t>Early Childhood performance updates and improvement strategies</a:t>
                      </a:r>
                      <a:r>
                        <a:rPr lang="en-US" sz="1800">
                          <a:latin typeface="Calibri"/>
                          <a:ea typeface="Calibri"/>
                          <a:cs typeface="Calibri"/>
                          <a:sym typeface="Calibri"/>
                        </a:rPr>
                        <a:t>: (TL Summit Sessions: E008, E009, E010, E017, E019, E021, E023, E024, E040, E046, E056, E057, E068, E017)</a:t>
                      </a:r>
                      <a:endParaRPr sz="1800">
                        <a:latin typeface="Calibri"/>
                        <a:ea typeface="Calibri"/>
                        <a:cs typeface="Calibri"/>
                        <a:sym typeface="Calibri"/>
                      </a:endParaRPr>
                    </a:p>
                    <a:p>
                      <a:pPr marL="609600" lvl="0" indent="-419100" rtl="0">
                        <a:spcBef>
                          <a:spcPts val="0"/>
                        </a:spcBef>
                        <a:spcAft>
                          <a:spcPts val="0"/>
                        </a:spcAft>
                        <a:buSzPts val="1800"/>
                        <a:buFont typeface="Calibri"/>
                        <a:buChar char="●"/>
                      </a:pPr>
                      <a:r>
                        <a:rPr lang="en-US" sz="1800" u="sng">
                          <a:solidFill>
                            <a:schemeClr val="dk2"/>
                          </a:solidFill>
                          <a:latin typeface="Calibri"/>
                          <a:ea typeface="Calibri"/>
                          <a:cs typeface="Calibri"/>
                          <a:sym typeface="Calibri"/>
                          <a:hlinkClick r:id="rId5"/>
                        </a:rPr>
                        <a:t>Using the School Performance Score Calculator</a:t>
                      </a:r>
                      <a:r>
                        <a:rPr lang="en-US" sz="1800">
                          <a:solidFill>
                            <a:schemeClr val="dk2"/>
                          </a:solidFill>
                          <a:latin typeface="Calibri"/>
                          <a:ea typeface="Calibri"/>
                          <a:cs typeface="Calibri"/>
                          <a:sym typeface="Calibri"/>
                        </a:rPr>
                        <a:t> </a:t>
                      </a:r>
                      <a:r>
                        <a:rPr lang="en-US" sz="1800">
                          <a:latin typeface="Calibri"/>
                          <a:ea typeface="Calibri"/>
                          <a:cs typeface="Calibri"/>
                          <a:sym typeface="Calibri"/>
                        </a:rPr>
                        <a:t>(Sept Collaboration)</a:t>
                      </a:r>
                      <a:endParaRPr sz="1800">
                        <a:solidFill>
                          <a:schemeClr val="dk2"/>
                        </a:solidFill>
                        <a:latin typeface="Calibri"/>
                        <a:ea typeface="Calibri"/>
                        <a:cs typeface="Calibri"/>
                        <a:sym typeface="Calibri"/>
                      </a:endParaRPr>
                    </a:p>
                  </a:txBody>
                  <a:tcPr marL="91425" marR="91425" marT="121900" marB="121900">
                    <a:lnB w="9525" cap="flat" cmpd="sng">
                      <a:solidFill>
                        <a:srgbClr val="9E9E9E"/>
                      </a:solidFill>
                      <a:prstDash val="solid"/>
                      <a:round/>
                      <a:headEnd type="none" w="sm" len="sm"/>
                      <a:tailEnd type="none" w="sm" len="sm"/>
                    </a:lnB>
                  </a:tcPr>
                </a:tc>
              </a:tr>
              <a:tr h="1476650">
                <a:tc>
                  <a:txBody>
                    <a:bodyPr/>
                    <a:lstStyle/>
                    <a:p>
                      <a:pPr marL="0" lvl="0" indent="0" rtl="0">
                        <a:spcBef>
                          <a:spcPts val="0"/>
                        </a:spcBef>
                        <a:spcAft>
                          <a:spcPts val="0"/>
                        </a:spcAft>
                        <a:buNone/>
                      </a:pPr>
                      <a:r>
                        <a:rPr lang="en-US" sz="1800" b="1" dirty="0">
                          <a:latin typeface="Calibri"/>
                          <a:ea typeface="Calibri"/>
                          <a:cs typeface="Calibri"/>
                          <a:sym typeface="Calibri"/>
                        </a:rPr>
                        <a:t>Teachers </a:t>
                      </a:r>
                      <a:endParaRPr sz="1800" b="1" dirty="0">
                        <a:latin typeface="Calibri"/>
                        <a:ea typeface="Calibri"/>
                        <a:cs typeface="Calibri"/>
                        <a:sym typeface="Calibri"/>
                      </a:endParaRPr>
                    </a:p>
                  </a:txBody>
                  <a:tcPr marL="91425" marR="91425"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609600" lvl="0" indent="-419100" rtl="0">
                        <a:spcBef>
                          <a:spcPts val="0"/>
                        </a:spcBef>
                        <a:spcAft>
                          <a:spcPts val="0"/>
                        </a:spcAft>
                        <a:buSzPts val="1800"/>
                        <a:buFont typeface="Calibri"/>
                        <a:buChar char="●"/>
                      </a:pPr>
                      <a:r>
                        <a:rPr lang="en-US" sz="1800" u="sng" dirty="0">
                          <a:solidFill>
                            <a:schemeClr val="hlink"/>
                          </a:solidFill>
                          <a:latin typeface="Calibri"/>
                          <a:ea typeface="Calibri"/>
                          <a:cs typeface="Calibri"/>
                          <a:sym typeface="Calibri"/>
                          <a:hlinkClick r:id="rId6"/>
                        </a:rPr>
                        <a:t>Using Measures of Student Progress to Strengthen Practice and Increase Learning</a:t>
                      </a:r>
                      <a:r>
                        <a:rPr lang="en-US" sz="1800" dirty="0">
                          <a:latin typeface="Calibri"/>
                          <a:ea typeface="Calibri"/>
                          <a:cs typeface="Calibri"/>
                          <a:sym typeface="Calibri"/>
                        </a:rPr>
                        <a:t> (TL Summit)</a:t>
                      </a:r>
                      <a:endParaRPr sz="1800" dirty="0">
                        <a:latin typeface="Calibri"/>
                        <a:ea typeface="Calibri"/>
                        <a:cs typeface="Calibri"/>
                        <a:sym typeface="Calibri"/>
                      </a:endParaRPr>
                    </a:p>
                    <a:p>
                      <a:pPr marL="609600" lvl="0" indent="-419100" rtl="0">
                        <a:spcBef>
                          <a:spcPts val="0"/>
                        </a:spcBef>
                        <a:spcAft>
                          <a:spcPts val="0"/>
                        </a:spcAft>
                        <a:buSzPts val="1800"/>
                        <a:buFont typeface="Calibri"/>
                        <a:buChar char="●"/>
                      </a:pPr>
                      <a:r>
                        <a:rPr lang="en-US" sz="1800" u="sng" dirty="0">
                          <a:solidFill>
                            <a:schemeClr val="hlink"/>
                          </a:solidFill>
                          <a:latin typeface="Calibri"/>
                          <a:ea typeface="Calibri"/>
                          <a:cs typeface="Calibri"/>
                          <a:sym typeface="Calibri"/>
                          <a:hlinkClick r:id="rId7"/>
                        </a:rPr>
                        <a:t>Deliberately Addressing Student Growth to Mastery</a:t>
                      </a:r>
                      <a:r>
                        <a:rPr lang="en-US" sz="1800" dirty="0">
                          <a:latin typeface="Calibri"/>
                          <a:ea typeface="Calibri"/>
                          <a:cs typeface="Calibri"/>
                          <a:sym typeface="Calibri"/>
                        </a:rPr>
                        <a:t> (TL Summit)</a:t>
                      </a:r>
                      <a:endParaRPr sz="1800" dirty="0">
                        <a:latin typeface="Calibri"/>
                        <a:ea typeface="Calibri"/>
                        <a:cs typeface="Calibri"/>
                        <a:sym typeface="Calibri"/>
                      </a:endParaRPr>
                    </a:p>
                    <a:p>
                      <a:pPr marL="609600" lvl="0" indent="-419100" rtl="0">
                        <a:spcBef>
                          <a:spcPts val="0"/>
                        </a:spcBef>
                        <a:spcAft>
                          <a:spcPts val="0"/>
                        </a:spcAft>
                        <a:buSzPts val="1800"/>
                        <a:buFont typeface="Calibri"/>
                        <a:buChar char="●"/>
                      </a:pPr>
                      <a:r>
                        <a:rPr lang="en-US" sz="1800" u="sng" dirty="0">
                          <a:solidFill>
                            <a:schemeClr val="hlink"/>
                          </a:solidFill>
                          <a:latin typeface="Calibri"/>
                          <a:ea typeface="Calibri"/>
                          <a:cs typeface="Calibri"/>
                          <a:sym typeface="Calibri"/>
                          <a:hlinkClick r:id="rId8"/>
                        </a:rPr>
                        <a:t>Mastery or Growth</a:t>
                      </a:r>
                      <a:r>
                        <a:rPr lang="en-US" sz="1800" dirty="0">
                          <a:latin typeface="Calibri"/>
                          <a:ea typeface="Calibri"/>
                          <a:cs typeface="Calibri"/>
                          <a:sym typeface="Calibri"/>
                        </a:rPr>
                        <a:t> (TL Summit)</a:t>
                      </a:r>
                      <a:endParaRPr sz="1800" dirty="0">
                        <a:latin typeface="Calibri"/>
                        <a:ea typeface="Calibri"/>
                        <a:cs typeface="Calibri"/>
                        <a:sym typeface="Calibri"/>
                      </a:endParaRPr>
                    </a:p>
                  </a:txBody>
                  <a:tcPr marL="91425" marR="91425"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bl>
          </a:graphicData>
        </a:graphic>
      </p:graphicFrame>
      <p:sp>
        <p:nvSpPr>
          <p:cNvPr id="2" name="TextBox 1"/>
          <p:cNvSpPr txBox="1"/>
          <p:nvPr/>
        </p:nvSpPr>
        <p:spPr>
          <a:xfrm>
            <a:off x="184062" y="1101969"/>
            <a:ext cx="8775875" cy="923330"/>
          </a:xfrm>
          <a:prstGeom prst="rect">
            <a:avLst/>
          </a:prstGeom>
          <a:noFill/>
        </p:spPr>
        <p:txBody>
          <a:bodyPr wrap="square" rtlCol="0">
            <a:spAutoFit/>
          </a:bodyPr>
          <a:lstStyle/>
          <a:p>
            <a:r>
              <a:rPr lang="en-US" sz="1800" dirty="0" smtClean="0">
                <a:latin typeface="Calibri" panose="020F0502020204030204" pitchFamily="34" charset="0"/>
              </a:rPr>
              <a:t>The Department has provided training to school and school system leaders and teachers at the Teacher Leader Summit this summer and at the September collaborations on these updates to the accountability system. </a:t>
            </a:r>
            <a:endParaRPr lang="en-US" sz="1800" dirty="0">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68" descr="Louisiana Believes (PPT Transition Background).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22" name="Google Shape;322;p68"/>
          <p:cNvSpPr txBox="1"/>
          <p:nvPr/>
        </p:nvSpPr>
        <p:spPr>
          <a:xfrm>
            <a:off x="0" y="2514600"/>
            <a:ext cx="9144000" cy="1828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US" sz="3200">
                <a:solidFill>
                  <a:srgbClr val="191919"/>
                </a:solidFill>
                <a:latin typeface="Calibri"/>
                <a:ea typeface="Calibri"/>
                <a:cs typeface="Calibri"/>
                <a:sym typeface="Calibri"/>
              </a:rPr>
              <a:t>Reporting School Performance Scores</a:t>
            </a:r>
            <a:endParaRPr/>
          </a:p>
        </p:txBody>
      </p:sp>
    </p:spTree>
  </p:cSld>
  <p:clrMapOvr>
    <a:masterClrMapping/>
  </p:clrMapOvr>
</p:sld>
</file>

<file path=ppt/theme/theme1.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1694</Words>
  <Application>Microsoft Office PowerPoint</Application>
  <PresentationFormat>On-screen Show (4:3)</PresentationFormat>
  <Paragraphs>193</Paragraphs>
  <Slides>21</Slides>
  <Notes>21</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21</vt:i4>
      </vt:variant>
    </vt:vector>
  </HeadingPairs>
  <TitlesOfParts>
    <vt:vector size="34" baseType="lpstr">
      <vt:lpstr>Short Stack</vt:lpstr>
      <vt:lpstr>Montserrat</vt:lpstr>
      <vt:lpstr>Arial</vt:lpstr>
      <vt:lpstr>Century</vt:lpstr>
      <vt:lpstr>Calibri</vt:lpstr>
      <vt:lpstr>Century Schoolbook</vt:lpstr>
      <vt:lpstr>Louisiana Believes</vt:lpstr>
      <vt:lpstr>LA Believes</vt:lpstr>
      <vt:lpstr>simple-light-2</vt:lpstr>
      <vt:lpstr>simple-light-2</vt:lpstr>
      <vt:lpstr>Louisiana Believes</vt:lpstr>
      <vt:lpstr>Louisiana Believes</vt:lpstr>
      <vt:lpstr>LA Believes</vt:lpstr>
      <vt:lpstr>PowerPoint Presentation</vt:lpstr>
      <vt:lpstr>PowerPoint Presentation</vt:lpstr>
      <vt:lpstr>2017-2018 School Performance Score Formulae</vt:lpstr>
      <vt:lpstr>Improvements to Louisiana’s Accountability System:  Raising the Bar</vt:lpstr>
      <vt:lpstr>Improvements to Louisiana’s Accountability System: Rewarding Student Progress</vt:lpstr>
      <vt:lpstr>Student Progress Measure Example</vt:lpstr>
      <vt:lpstr>Improvements to Louisiana’s Accountability System:  Transparent Reporting and Support for Struggling Students</vt:lpstr>
      <vt:lpstr>2018 School Performance Score Resources </vt:lpstr>
      <vt:lpstr>PowerPoint Presentation</vt:lpstr>
      <vt:lpstr>PowerPoint Presentation</vt:lpstr>
      <vt:lpstr>Louisiana School Finder Data Collection</vt:lpstr>
      <vt:lpstr>Louisiana School Finder Data Refresh</vt:lpstr>
      <vt:lpstr>New to School Finder:  Student Performance vs Student Progress</vt:lpstr>
      <vt:lpstr>New to School Finder:  Urgent Intervention Required Labels</vt:lpstr>
      <vt:lpstr>New to School Finder: Teacher Attendance Example</vt:lpstr>
      <vt:lpstr>New to School Finder: FAFSA Example</vt:lpstr>
      <vt:lpstr>Activity </vt:lpstr>
      <vt:lpstr>PowerPoint Presentation</vt:lpstr>
      <vt:lpstr>PowerPoint Presentation</vt:lpstr>
      <vt:lpstr>PowerPoint Presentation</vt:lpstr>
      <vt:lpstr>Contact the Department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Annie Morrison</dc:creator>
  <cp:lastModifiedBy>Annie Morrison</cp:lastModifiedBy>
  <cp:revision>9</cp:revision>
  <dcterms:modified xsi:type="dcterms:W3CDTF">2018-10-18T16:21:03Z</dcterms:modified>
</cp:coreProperties>
</file>